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handoutMasterIdLst>
    <p:handoutMasterId r:id="rId56"/>
  </p:handoutMasterIdLst>
  <p:sldIdLst>
    <p:sldId id="300" r:id="rId2"/>
    <p:sldId id="479" r:id="rId3"/>
    <p:sldId id="313" r:id="rId4"/>
    <p:sldId id="480" r:id="rId5"/>
    <p:sldId id="514" r:id="rId6"/>
    <p:sldId id="482" r:id="rId7"/>
    <p:sldId id="483" r:id="rId8"/>
    <p:sldId id="337" r:id="rId9"/>
    <p:sldId id="485" r:id="rId10"/>
    <p:sldId id="486" r:id="rId11"/>
    <p:sldId id="487" r:id="rId12"/>
    <p:sldId id="490" r:id="rId13"/>
    <p:sldId id="318" r:id="rId14"/>
    <p:sldId id="515" r:id="rId15"/>
    <p:sldId id="444" r:id="rId16"/>
    <p:sldId id="513" r:id="rId17"/>
    <p:sldId id="469" r:id="rId18"/>
    <p:sldId id="520" r:id="rId19"/>
    <p:sldId id="320" r:id="rId20"/>
    <p:sldId id="335" r:id="rId21"/>
    <p:sldId id="449" r:id="rId22"/>
    <p:sldId id="508" r:id="rId23"/>
    <p:sldId id="405" r:id="rId24"/>
    <p:sldId id="454" r:id="rId25"/>
    <p:sldId id="509" r:id="rId26"/>
    <p:sldId id="511" r:id="rId27"/>
    <p:sldId id="510" r:id="rId28"/>
    <p:sldId id="504" r:id="rId29"/>
    <p:sldId id="518" r:id="rId30"/>
    <p:sldId id="506" r:id="rId31"/>
    <p:sldId id="523" r:id="rId32"/>
    <p:sldId id="507" r:id="rId33"/>
    <p:sldId id="521" r:id="rId34"/>
    <p:sldId id="345" r:id="rId35"/>
    <p:sldId id="417" r:id="rId36"/>
    <p:sldId id="455" r:id="rId37"/>
    <p:sldId id="457" r:id="rId38"/>
    <p:sldId id="472" r:id="rId39"/>
    <p:sldId id="473" r:id="rId40"/>
    <p:sldId id="397" r:id="rId41"/>
    <p:sldId id="304" r:id="rId42"/>
    <p:sldId id="498" r:id="rId43"/>
    <p:sldId id="502" r:id="rId44"/>
    <p:sldId id="501" r:id="rId45"/>
    <p:sldId id="494" r:id="rId46"/>
    <p:sldId id="495" r:id="rId47"/>
    <p:sldId id="499" r:id="rId48"/>
    <p:sldId id="497" r:id="rId49"/>
    <p:sldId id="355" r:id="rId50"/>
    <p:sldId id="522" r:id="rId51"/>
    <p:sldId id="491" r:id="rId52"/>
    <p:sldId id="439" r:id="rId53"/>
    <p:sldId id="293"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0" userDrawn="1">
          <p15:clr>
            <a:srgbClr val="A4A3A4"/>
          </p15:clr>
        </p15:guide>
        <p15:guide id="2" pos="3840" userDrawn="1">
          <p15:clr>
            <a:srgbClr val="A4A3A4"/>
          </p15:clr>
        </p15:guide>
        <p15:guide id="3" orient="horz" pos="319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E7E1"/>
    <a:srgbClr val="DCE1DB"/>
    <a:srgbClr val="DEE3DD"/>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2572" autoAdjust="0"/>
  </p:normalViewPr>
  <p:slideViewPr>
    <p:cSldViewPr snapToGrid="0" snapToObjects="1" showGuides="1">
      <p:cViewPr varScale="1">
        <p:scale>
          <a:sx n="28" d="100"/>
          <a:sy n="28" d="100"/>
        </p:scale>
        <p:origin x="568" y="32"/>
      </p:cViewPr>
      <p:guideLst>
        <p:guide orient="horz" pos="1440"/>
        <p:guide pos="3840"/>
        <p:guide orient="horz" pos="3192"/>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showGuides="1">
      <p:cViewPr varScale="1">
        <p:scale>
          <a:sx n="57" d="100"/>
          <a:sy n="57" d="100"/>
        </p:scale>
        <p:origin x="2560" y="3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DE40163-4C95-41D8-8963-C423E19A504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ED9F82A-EE4C-4F07-A097-F16D7D6FC7B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E5DC624-1995-401E-B00D-A402F38B77CB}" type="datetimeFigureOut">
              <a:rPr lang="en-US" smtClean="0"/>
              <a:t>12/9/2024</a:t>
            </a:fld>
            <a:endParaRPr lang="en-US"/>
          </a:p>
        </p:txBody>
      </p:sp>
      <p:sp>
        <p:nvSpPr>
          <p:cNvPr id="4" name="Footer Placeholder 3">
            <a:extLst>
              <a:ext uri="{FF2B5EF4-FFF2-40B4-BE49-F238E27FC236}">
                <a16:creationId xmlns:a16="http://schemas.microsoft.com/office/drawing/2014/main" id="{E1A6E815-B246-4F23-888E-951ABF25281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6AE5BB1-1E3C-4082-B875-2C3A91896A8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7BC5C51-CF4B-478D-8B11-92A840017071}" type="slidenum">
              <a:rPr lang="en-US" smtClean="0"/>
              <a:t>‹#›</a:t>
            </a:fld>
            <a:endParaRPr lang="en-US"/>
          </a:p>
        </p:txBody>
      </p:sp>
    </p:spTree>
    <p:extLst>
      <p:ext uri="{BB962C8B-B14F-4D97-AF65-F5344CB8AC3E}">
        <p14:creationId xmlns:p14="http://schemas.microsoft.com/office/powerpoint/2010/main" val="4944928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32D65-ED33-4D1B-9D30-CD87BAD0E919}" type="datetimeFigureOut">
              <a:rPr lang="en-US" smtClean="0"/>
              <a:t>12/9/2024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0" tIns="0" rIns="0" bIns="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E1CB8A-9842-46AA-A4FA-A9872980A673}" type="slidenum">
              <a:rPr lang="en-US" smtClean="0"/>
              <a:t>‹#›</a:t>
            </a:fld>
            <a:endParaRPr lang="en-US"/>
          </a:p>
        </p:txBody>
      </p:sp>
    </p:spTree>
    <p:extLst>
      <p:ext uri="{BB962C8B-B14F-4D97-AF65-F5344CB8AC3E}">
        <p14:creationId xmlns:p14="http://schemas.microsoft.com/office/powerpoint/2010/main" val="2130985933"/>
      </p:ext>
    </p:extLst>
  </p:cSld>
  <p:clrMap bg1="lt1" tx1="dk1" bg2="lt2" tx2="dk2" accent1="accent1" accent2="accent2" accent3="accent3" accent4="accent4" accent5="accent5" accent6="accent6" hlink="hlink" folHlink="folHlink"/>
  <p:notesStyle>
    <a:lvl1pPr marL="0" algn="l" defTabSz="914400" rtl="0" eaLnBrk="1" latinLnBrk="0" hangingPunct="1">
      <a:spcAft>
        <a:spcPts val="600"/>
      </a:spcAft>
      <a:defRPr sz="1200" b="1" kern="1200">
        <a:solidFill>
          <a:schemeClr val="tx1"/>
        </a:solidFill>
        <a:latin typeface="+mn-lt"/>
        <a:ea typeface="+mn-ea"/>
        <a:cs typeface="+mn-cs"/>
      </a:defRPr>
    </a:lvl1pPr>
    <a:lvl2pPr marL="0" indent="0" algn="l" defTabSz="914400" rtl="0" eaLnBrk="1" latinLnBrk="0" hangingPunct="1">
      <a:spcAft>
        <a:spcPts val="600"/>
      </a:spcAft>
      <a:defRPr sz="1200" kern="1200">
        <a:solidFill>
          <a:schemeClr val="tx1"/>
        </a:solidFill>
        <a:latin typeface="+mn-lt"/>
        <a:ea typeface="+mn-ea"/>
        <a:cs typeface="+mn-cs"/>
      </a:defRPr>
    </a:lvl2pPr>
    <a:lvl3pPr marL="173038" indent="-173038"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3pPr>
    <a:lvl4pPr marL="396875" indent="-173038" algn="l" defTabSz="914400" rtl="0" eaLnBrk="1" latinLnBrk="0" hangingPunct="1">
      <a:spcAft>
        <a:spcPts val="600"/>
      </a:spcAft>
      <a:buFont typeface="Arial" panose="020B0604020202020204" pitchFamily="34" charset="0"/>
      <a:buChar char="‒"/>
      <a:defRPr sz="1050" kern="1200">
        <a:solidFill>
          <a:schemeClr val="tx1"/>
        </a:solidFill>
        <a:latin typeface="+mn-lt"/>
        <a:ea typeface="+mn-ea"/>
        <a:cs typeface="+mn-cs"/>
      </a:defRPr>
    </a:lvl4pPr>
    <a:lvl5pPr marL="630238" indent="-173038" algn="l" defTabSz="914400" rtl="0" eaLnBrk="1" latinLnBrk="0" hangingPunct="1">
      <a:spcAft>
        <a:spcPts val="600"/>
      </a:spcAft>
      <a:buFont typeface="Wingdings" panose="05000000000000000000" pitchFamily="2" charset="2"/>
      <a:buChar char="§"/>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s://www.gtlaw.com/en/insights/2024/7/uspto-issues-new-guidance-on-patent-subject-matter-eligibility-for-ai-inventions" TargetMode="External"/><Relationship Id="rId2" Type="http://schemas.openxmlformats.org/officeDocument/2006/relationships/slide" Target="../slides/slide49.xml"/><Relationship Id="rId1" Type="http://schemas.openxmlformats.org/officeDocument/2006/relationships/notesMaster" Target="../notesMasters/notesMaster1.xml"/><Relationship Id="rId5" Type="http://schemas.openxmlformats.org/officeDocument/2006/relationships/hyperlink" Target="https://americanlegaljournal.com/understanding-the-2024-uspto-guidance-update-on-ai-patent-eligibility-mintz-intellectual-property-viewpoints/" TargetMode="External"/><Relationship Id="rId4" Type="http://schemas.openxmlformats.org/officeDocument/2006/relationships/hyperlink" Target="https://ipwatchdog.com/2024/10/06/dissecting-usptos-update-eligibility-guidance-ai-inventions/id=181808/" TargetMode="Externa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s://www.federalregister.gov/documents/2023/11/01/2023-24283/safe-secure-and-trustworthy-development-and-use-of-artificial-intelligence" TargetMode="External"/><Relationship Id="rId2" Type="http://schemas.openxmlformats.org/officeDocument/2006/relationships/slide" Target="../slides/slide50.xml"/><Relationship Id="rId1" Type="http://schemas.openxmlformats.org/officeDocument/2006/relationships/notesMaster" Target="../notesMasters/notesMaster1.xml"/><Relationship Id="rId4" Type="http://schemas.openxmlformats.org/officeDocument/2006/relationships/hyperlink" Target="https://www.federalregister.gov/documents/2024/07/17/2024-15377/2024-guidance-update-on-patent-subject-matter-eligibility-including-on-artificial-intelligence#h-8" TargetMode="Externa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1</a:t>
            </a:fld>
            <a:endParaRPr lang="en-US"/>
          </a:p>
        </p:txBody>
      </p:sp>
    </p:spTree>
    <p:extLst>
      <p:ext uri="{BB962C8B-B14F-4D97-AF65-F5344CB8AC3E}">
        <p14:creationId xmlns:p14="http://schemas.microsoft.com/office/powerpoint/2010/main" val="3034243205"/>
      </p:ext>
    </p:extLst>
  </p:cSld>
  <p:clrMapOvr>
    <a:masterClrMapping/>
  </p:clrMapOvr>
</p:notes>
</file>

<file path=ppt/notesSlides/notesSlide10.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13</a:t>
            </a:fld>
            <a:endParaRPr lang="en-US"/>
          </a:p>
        </p:txBody>
      </p:sp>
    </p:spTree>
    <p:extLst>
      <p:ext uri="{BB962C8B-B14F-4D97-AF65-F5344CB8AC3E}">
        <p14:creationId xmlns:p14="http://schemas.microsoft.com/office/powerpoint/2010/main" val="2946655815"/>
      </p:ext>
    </p:extLst>
  </p:cSld>
  <p:clrMapOvr>
    <a:masterClrMapping/>
  </p:clrMapOvr>
</p:notes>
</file>

<file path=ppt/notesSlides/notesSlide11.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14</a:t>
            </a:fld>
            <a:endParaRPr lang="en-US"/>
          </a:p>
        </p:txBody>
      </p:sp>
    </p:spTree>
    <p:extLst>
      <p:ext uri="{BB962C8B-B14F-4D97-AF65-F5344CB8AC3E}">
        <p14:creationId xmlns:p14="http://schemas.microsoft.com/office/powerpoint/2010/main" val="168514108"/>
      </p:ext>
    </p:extLst>
  </p:cSld>
  <p:clrMapOvr>
    <a:masterClrMapping/>
  </p:clrMapOvr>
</p:notes>
</file>

<file path=ppt/notesSlides/notesSlide12.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15</a:t>
            </a:fld>
            <a:endParaRPr lang="en-US"/>
          </a:p>
        </p:txBody>
      </p:sp>
    </p:spTree>
    <p:extLst>
      <p:ext uri="{BB962C8B-B14F-4D97-AF65-F5344CB8AC3E}">
        <p14:creationId xmlns:p14="http://schemas.microsoft.com/office/powerpoint/2010/main" val="561193016"/>
      </p:ext>
    </p:extLst>
  </p:cSld>
  <p:clrMapOvr>
    <a:masterClrMapping/>
  </p:clrMapOvr>
</p:notes>
</file>

<file path=ppt/notesSlides/notesSlide13.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16</a:t>
            </a:fld>
            <a:endParaRPr lang="en-US"/>
          </a:p>
        </p:txBody>
      </p:sp>
    </p:spTree>
    <p:extLst>
      <p:ext uri="{BB962C8B-B14F-4D97-AF65-F5344CB8AC3E}">
        <p14:creationId xmlns:p14="http://schemas.microsoft.com/office/powerpoint/2010/main" val="99718884"/>
      </p:ext>
    </p:extLst>
  </p:cSld>
  <p:clrMapOvr>
    <a:masterClrMapping/>
  </p:clrMapOvr>
</p:notes>
</file>

<file path=ppt/notesSlides/notesSlide14.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17</a:t>
            </a:fld>
            <a:endParaRPr lang="en-US"/>
          </a:p>
        </p:txBody>
      </p:sp>
    </p:spTree>
    <p:extLst>
      <p:ext uri="{BB962C8B-B14F-4D97-AF65-F5344CB8AC3E}">
        <p14:creationId xmlns:p14="http://schemas.microsoft.com/office/powerpoint/2010/main" val="1180848921"/>
      </p:ext>
    </p:extLst>
  </p:cSld>
  <p:clrMapOvr>
    <a:masterClrMapping/>
  </p:clrMapOvr>
</p:notes>
</file>

<file path=ppt/notesSlides/notesSlide15.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18</a:t>
            </a:fld>
            <a:endParaRPr lang="en-US"/>
          </a:p>
        </p:txBody>
      </p:sp>
    </p:spTree>
    <p:extLst>
      <p:ext uri="{BB962C8B-B14F-4D97-AF65-F5344CB8AC3E}">
        <p14:creationId xmlns:p14="http://schemas.microsoft.com/office/powerpoint/2010/main" val="1830602398"/>
      </p:ext>
    </p:extLst>
  </p:cSld>
  <p:clrMapOvr>
    <a:masterClrMapping/>
  </p:clrMapOvr>
</p:notes>
</file>

<file path=ppt/notesSlides/notesSlide16.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19</a:t>
            </a:fld>
            <a:endParaRPr lang="en-US"/>
          </a:p>
        </p:txBody>
      </p:sp>
    </p:spTree>
    <p:extLst>
      <p:ext uri="{BB962C8B-B14F-4D97-AF65-F5344CB8AC3E}">
        <p14:creationId xmlns:p14="http://schemas.microsoft.com/office/powerpoint/2010/main" val="3477870043"/>
      </p:ext>
    </p:extLst>
  </p:cSld>
  <p:clrMapOvr>
    <a:masterClrMapping/>
  </p:clrMapOvr>
</p:notes>
</file>

<file path=ppt/notesSlides/notesSlide17.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20</a:t>
            </a:fld>
            <a:endParaRPr lang="en-US"/>
          </a:p>
        </p:txBody>
      </p:sp>
    </p:spTree>
    <p:extLst>
      <p:ext uri="{BB962C8B-B14F-4D97-AF65-F5344CB8AC3E}">
        <p14:creationId xmlns:p14="http://schemas.microsoft.com/office/powerpoint/2010/main" val="3970292358"/>
      </p:ext>
    </p:extLst>
  </p:cSld>
  <p:clrMapOvr>
    <a:masterClrMapping/>
  </p:clrMapOvr>
</p:notes>
</file>

<file path=ppt/notesSlides/notesSlide18.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21</a:t>
            </a:fld>
            <a:endParaRPr lang="en-US"/>
          </a:p>
        </p:txBody>
      </p:sp>
    </p:spTree>
    <p:extLst>
      <p:ext uri="{BB962C8B-B14F-4D97-AF65-F5344CB8AC3E}">
        <p14:creationId xmlns:p14="http://schemas.microsoft.com/office/powerpoint/2010/main" val="2888143785"/>
      </p:ext>
    </p:extLst>
  </p:cSld>
  <p:clrMapOvr>
    <a:masterClrMapping/>
  </p:clrMapOvr>
</p:notes>
</file>

<file path=ppt/notesSlides/notesSlide19.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22</a:t>
            </a:fld>
            <a:endParaRPr lang="en-US"/>
          </a:p>
        </p:txBody>
      </p:sp>
    </p:spTree>
    <p:extLst>
      <p:ext uri="{BB962C8B-B14F-4D97-AF65-F5344CB8AC3E}">
        <p14:creationId xmlns:p14="http://schemas.microsoft.com/office/powerpoint/2010/main" val="2416813405"/>
      </p:ext>
    </p:extLst>
  </p:cSld>
  <p:clrMapOvr>
    <a:masterClrMapping/>
  </p:clrMapOvr>
</p:notes>
</file>

<file path=ppt/notesSlides/notesSlide2.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3</a:t>
            </a:fld>
            <a:endParaRPr lang="en-US"/>
          </a:p>
        </p:txBody>
      </p:sp>
    </p:spTree>
    <p:extLst>
      <p:ext uri="{BB962C8B-B14F-4D97-AF65-F5344CB8AC3E}">
        <p14:creationId xmlns:p14="http://schemas.microsoft.com/office/powerpoint/2010/main" val="2527223471"/>
      </p:ext>
    </p:extLst>
  </p:cSld>
  <p:clrMapOvr>
    <a:masterClrMapping/>
  </p:clrMapOvr>
</p:notes>
</file>

<file path=ppt/notesSlides/notesSlide20.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23</a:t>
            </a:fld>
            <a:endParaRPr lang="en-US"/>
          </a:p>
        </p:txBody>
      </p:sp>
    </p:spTree>
    <p:extLst>
      <p:ext uri="{BB962C8B-B14F-4D97-AF65-F5344CB8AC3E}">
        <p14:creationId xmlns:p14="http://schemas.microsoft.com/office/powerpoint/2010/main" val="1805684783"/>
      </p:ext>
    </p:extLst>
  </p:cSld>
  <p:clrMapOvr>
    <a:masterClrMapping/>
  </p:clrMapOvr>
</p:notes>
</file>

<file path=ppt/notesSlides/notesSlide21.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24</a:t>
            </a:fld>
            <a:endParaRPr lang="en-US"/>
          </a:p>
        </p:txBody>
      </p:sp>
    </p:spTree>
    <p:extLst>
      <p:ext uri="{BB962C8B-B14F-4D97-AF65-F5344CB8AC3E}">
        <p14:creationId xmlns:p14="http://schemas.microsoft.com/office/powerpoint/2010/main" val="1577992816"/>
      </p:ext>
    </p:extLst>
  </p:cSld>
  <p:clrMapOvr>
    <a:masterClrMapping/>
  </p:clrMapOvr>
</p:notes>
</file>

<file path=ppt/notesSlides/notesSlide22.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25</a:t>
            </a:fld>
            <a:endParaRPr lang="en-US"/>
          </a:p>
        </p:txBody>
      </p:sp>
    </p:spTree>
    <p:extLst>
      <p:ext uri="{BB962C8B-B14F-4D97-AF65-F5344CB8AC3E}">
        <p14:creationId xmlns:p14="http://schemas.microsoft.com/office/powerpoint/2010/main" val="448403784"/>
      </p:ext>
    </p:extLst>
  </p:cSld>
  <p:clrMapOvr>
    <a:masterClrMapping/>
  </p:clrMapOvr>
</p:notes>
</file>

<file path=ppt/notesSlides/notesSlide23.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26</a:t>
            </a:fld>
            <a:endParaRPr lang="en-US"/>
          </a:p>
        </p:txBody>
      </p:sp>
    </p:spTree>
    <p:extLst>
      <p:ext uri="{BB962C8B-B14F-4D97-AF65-F5344CB8AC3E}">
        <p14:creationId xmlns:p14="http://schemas.microsoft.com/office/powerpoint/2010/main" val="2835962882"/>
      </p:ext>
    </p:extLst>
  </p:cSld>
  <p:clrMapOvr>
    <a:masterClrMapping/>
  </p:clrMapOvr>
</p:notes>
</file>

<file path=ppt/notesSlides/notesSlide24.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27</a:t>
            </a:fld>
            <a:endParaRPr lang="en-US"/>
          </a:p>
        </p:txBody>
      </p:sp>
    </p:spTree>
    <p:extLst>
      <p:ext uri="{BB962C8B-B14F-4D97-AF65-F5344CB8AC3E}">
        <p14:creationId xmlns:p14="http://schemas.microsoft.com/office/powerpoint/2010/main" val="1837906011"/>
      </p:ext>
    </p:extLst>
  </p:cSld>
  <p:clrMapOvr>
    <a:masterClrMapping/>
  </p:clrMapOvr>
</p:notes>
</file>

<file path=ppt/notesSlides/notesSlide25.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28</a:t>
            </a:fld>
            <a:endParaRPr lang="en-US"/>
          </a:p>
        </p:txBody>
      </p:sp>
    </p:spTree>
    <p:extLst>
      <p:ext uri="{BB962C8B-B14F-4D97-AF65-F5344CB8AC3E}">
        <p14:creationId xmlns:p14="http://schemas.microsoft.com/office/powerpoint/2010/main" val="3565639645"/>
      </p:ext>
    </p:extLst>
  </p:cSld>
  <p:clrMapOvr>
    <a:masterClrMapping/>
  </p:clrMapOvr>
</p:notes>
</file>

<file path=ppt/notesSlides/notesSlide26.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29</a:t>
            </a:fld>
            <a:endParaRPr lang="en-US"/>
          </a:p>
        </p:txBody>
      </p:sp>
    </p:spTree>
    <p:extLst>
      <p:ext uri="{BB962C8B-B14F-4D97-AF65-F5344CB8AC3E}">
        <p14:creationId xmlns:p14="http://schemas.microsoft.com/office/powerpoint/2010/main" val="113088336"/>
      </p:ext>
    </p:extLst>
  </p:cSld>
  <p:clrMapOvr>
    <a:masterClrMapping/>
  </p:clrMapOvr>
</p:notes>
</file>

<file path=ppt/notesSlides/notesSlide27.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30</a:t>
            </a:fld>
            <a:endParaRPr lang="en-US"/>
          </a:p>
        </p:txBody>
      </p:sp>
    </p:spTree>
    <p:extLst>
      <p:ext uri="{BB962C8B-B14F-4D97-AF65-F5344CB8AC3E}">
        <p14:creationId xmlns:p14="http://schemas.microsoft.com/office/powerpoint/2010/main" val="2163939818"/>
      </p:ext>
    </p:extLst>
  </p:cSld>
  <p:clrMapOvr>
    <a:masterClrMapping/>
  </p:clrMapOvr>
</p:notes>
</file>

<file path=ppt/notesSlides/notesSlide28.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31</a:t>
            </a:fld>
            <a:endParaRPr lang="en-US"/>
          </a:p>
        </p:txBody>
      </p:sp>
    </p:spTree>
    <p:extLst>
      <p:ext uri="{BB962C8B-B14F-4D97-AF65-F5344CB8AC3E}">
        <p14:creationId xmlns:p14="http://schemas.microsoft.com/office/powerpoint/2010/main" val="2644804131"/>
      </p:ext>
    </p:extLst>
  </p:cSld>
  <p:clrMapOvr>
    <a:masterClrMapping/>
  </p:clrMapOvr>
</p:notes>
</file>

<file path=ppt/notesSlides/notesSlide29.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32</a:t>
            </a:fld>
            <a:endParaRPr lang="en-US"/>
          </a:p>
        </p:txBody>
      </p:sp>
    </p:spTree>
    <p:extLst>
      <p:ext uri="{BB962C8B-B14F-4D97-AF65-F5344CB8AC3E}">
        <p14:creationId xmlns:p14="http://schemas.microsoft.com/office/powerpoint/2010/main" val="1105488579"/>
      </p:ext>
    </p:extLst>
  </p:cSld>
  <p:clrMapOvr>
    <a:masterClrMapping/>
  </p:clrMapOvr>
</p:notes>
</file>

<file path=ppt/notesSlides/notesSlide3.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4</a:t>
            </a:fld>
            <a:endParaRPr lang="en-US"/>
          </a:p>
        </p:txBody>
      </p:sp>
    </p:spTree>
    <p:extLst>
      <p:ext uri="{BB962C8B-B14F-4D97-AF65-F5344CB8AC3E}">
        <p14:creationId xmlns:p14="http://schemas.microsoft.com/office/powerpoint/2010/main" val="718756210"/>
      </p:ext>
    </p:extLst>
  </p:cSld>
  <p:clrMapOvr>
    <a:masterClrMapping/>
  </p:clrMapOvr>
</p:notes>
</file>

<file path=ppt/notesSlides/notesSlide30.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33</a:t>
            </a:fld>
            <a:endParaRPr lang="en-US"/>
          </a:p>
        </p:txBody>
      </p:sp>
    </p:spTree>
    <p:extLst>
      <p:ext uri="{BB962C8B-B14F-4D97-AF65-F5344CB8AC3E}">
        <p14:creationId xmlns:p14="http://schemas.microsoft.com/office/powerpoint/2010/main" val="564804063"/>
      </p:ext>
    </p:extLst>
  </p:cSld>
  <p:clrMapOvr>
    <a:masterClrMapping/>
  </p:clrMapOvr>
</p:notes>
</file>

<file path=ppt/notesSlides/notesSlide31.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35</a:t>
            </a:fld>
            <a:endParaRPr lang="en-US"/>
          </a:p>
        </p:txBody>
      </p:sp>
    </p:spTree>
    <p:extLst>
      <p:ext uri="{BB962C8B-B14F-4D97-AF65-F5344CB8AC3E}">
        <p14:creationId xmlns:p14="http://schemas.microsoft.com/office/powerpoint/2010/main" val="210980601"/>
      </p:ext>
    </p:extLst>
  </p:cSld>
  <p:clrMapOvr>
    <a:masterClrMapping/>
  </p:clrMapOvr>
</p:notes>
</file>

<file path=ppt/notesSlides/notesSlide32.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36</a:t>
            </a:fld>
            <a:endParaRPr lang="en-US"/>
          </a:p>
        </p:txBody>
      </p:sp>
    </p:spTree>
    <p:extLst>
      <p:ext uri="{BB962C8B-B14F-4D97-AF65-F5344CB8AC3E}">
        <p14:creationId xmlns:p14="http://schemas.microsoft.com/office/powerpoint/2010/main" val="1834480923"/>
      </p:ext>
    </p:extLst>
  </p:cSld>
  <p:clrMapOvr>
    <a:masterClrMapping/>
  </p:clrMapOvr>
</p:notes>
</file>

<file path=ppt/notesSlides/notesSlide33.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37</a:t>
            </a:fld>
            <a:endParaRPr lang="en-US"/>
          </a:p>
        </p:txBody>
      </p:sp>
    </p:spTree>
    <p:extLst>
      <p:ext uri="{BB962C8B-B14F-4D97-AF65-F5344CB8AC3E}">
        <p14:creationId xmlns:p14="http://schemas.microsoft.com/office/powerpoint/2010/main" val="549218345"/>
      </p:ext>
    </p:extLst>
  </p:cSld>
  <p:clrMapOvr>
    <a:masterClrMapping/>
  </p:clrMapOvr>
</p:notes>
</file>

<file path=ppt/notesSlides/notesSlide34.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38</a:t>
            </a:fld>
            <a:endParaRPr lang="en-US"/>
          </a:p>
        </p:txBody>
      </p:sp>
    </p:spTree>
    <p:extLst>
      <p:ext uri="{BB962C8B-B14F-4D97-AF65-F5344CB8AC3E}">
        <p14:creationId xmlns:p14="http://schemas.microsoft.com/office/powerpoint/2010/main" val="2946655815"/>
      </p:ext>
    </p:extLst>
  </p:cSld>
  <p:clrMapOvr>
    <a:masterClrMapping/>
  </p:clrMapOvr>
</p:notes>
</file>

<file path=ppt/notesSlides/notesSlide35.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39</a:t>
            </a:fld>
            <a:endParaRPr lang="en-US"/>
          </a:p>
        </p:txBody>
      </p:sp>
    </p:spTree>
    <p:extLst>
      <p:ext uri="{BB962C8B-B14F-4D97-AF65-F5344CB8AC3E}">
        <p14:creationId xmlns:p14="http://schemas.microsoft.com/office/powerpoint/2010/main" val="619774060"/>
      </p:ext>
    </p:extLst>
  </p:cSld>
  <p:clrMapOvr>
    <a:masterClrMapping/>
  </p:clrMapOvr>
</p:notes>
</file>

<file path=ppt/notesSlides/notesSlide36.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40</a:t>
            </a:fld>
            <a:endParaRPr lang="en-US"/>
          </a:p>
        </p:txBody>
      </p:sp>
    </p:spTree>
    <p:extLst>
      <p:ext uri="{BB962C8B-B14F-4D97-AF65-F5344CB8AC3E}">
        <p14:creationId xmlns:p14="http://schemas.microsoft.com/office/powerpoint/2010/main" val="1476270593"/>
      </p:ext>
    </p:extLst>
  </p:cSld>
  <p:clrMapOvr>
    <a:masterClrMapping/>
  </p:clrMapOvr>
</p:notes>
</file>

<file path=ppt/notesSlides/notesSlide37.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41</a:t>
            </a:fld>
            <a:endParaRPr lang="en-US"/>
          </a:p>
        </p:txBody>
      </p:sp>
    </p:spTree>
    <p:extLst>
      <p:ext uri="{BB962C8B-B14F-4D97-AF65-F5344CB8AC3E}">
        <p14:creationId xmlns:p14="http://schemas.microsoft.com/office/powerpoint/2010/main" val="4253351793"/>
      </p:ext>
    </p:extLst>
  </p:cSld>
  <p:clrMapOvr>
    <a:masterClrMapping/>
  </p:clrMapOvr>
</p:notes>
</file>

<file path=ppt/notesSlides/notesSlide38.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42</a:t>
            </a:fld>
            <a:endParaRPr lang="en-US"/>
          </a:p>
        </p:txBody>
      </p:sp>
    </p:spTree>
    <p:extLst>
      <p:ext uri="{BB962C8B-B14F-4D97-AF65-F5344CB8AC3E}">
        <p14:creationId xmlns:p14="http://schemas.microsoft.com/office/powerpoint/2010/main" val="2951679973"/>
      </p:ext>
    </p:extLst>
  </p:cSld>
  <p:clrMapOvr>
    <a:masterClrMapping/>
  </p:clrMapOvr>
</p:notes>
</file>

<file path=ppt/notesSlides/notesSlide39.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43</a:t>
            </a:fld>
            <a:endParaRPr lang="en-US"/>
          </a:p>
        </p:txBody>
      </p:sp>
    </p:spTree>
    <p:extLst>
      <p:ext uri="{BB962C8B-B14F-4D97-AF65-F5344CB8AC3E}">
        <p14:creationId xmlns:p14="http://schemas.microsoft.com/office/powerpoint/2010/main" val="53200385"/>
      </p:ext>
    </p:extLst>
  </p:cSld>
  <p:clrMapOvr>
    <a:masterClrMapping/>
  </p:clrMapOvr>
</p:notes>
</file>

<file path=ppt/notesSlides/notesSlide4.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5</a:t>
            </a:fld>
            <a:endParaRPr lang="en-US"/>
          </a:p>
        </p:txBody>
      </p:sp>
    </p:spTree>
    <p:extLst>
      <p:ext uri="{BB962C8B-B14F-4D97-AF65-F5344CB8AC3E}">
        <p14:creationId xmlns:p14="http://schemas.microsoft.com/office/powerpoint/2010/main" val="1250525902"/>
      </p:ext>
    </p:extLst>
  </p:cSld>
  <p:clrMapOvr>
    <a:masterClrMapping/>
  </p:clrMapOvr>
</p:notes>
</file>

<file path=ppt/notesSlides/notesSlide40.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44</a:t>
            </a:fld>
            <a:endParaRPr lang="en-US"/>
          </a:p>
        </p:txBody>
      </p:sp>
    </p:spTree>
    <p:extLst>
      <p:ext uri="{BB962C8B-B14F-4D97-AF65-F5344CB8AC3E}">
        <p14:creationId xmlns:p14="http://schemas.microsoft.com/office/powerpoint/2010/main" val="2500576666"/>
      </p:ext>
    </p:extLst>
  </p:cSld>
  <p:clrMapOvr>
    <a:masterClrMapping/>
  </p:clrMapOvr>
</p:notes>
</file>

<file path=ppt/notesSlides/notesSlide41.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45</a:t>
            </a:fld>
            <a:endParaRPr lang="en-US"/>
          </a:p>
        </p:txBody>
      </p:sp>
    </p:spTree>
    <p:extLst>
      <p:ext uri="{BB962C8B-B14F-4D97-AF65-F5344CB8AC3E}">
        <p14:creationId xmlns:p14="http://schemas.microsoft.com/office/powerpoint/2010/main" val="2108474393"/>
      </p:ext>
    </p:extLst>
  </p:cSld>
  <p:clrMapOvr>
    <a:masterClrMapping/>
  </p:clrMapOvr>
</p:notes>
</file>

<file path=ppt/notesSlides/notesSlide42.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46</a:t>
            </a:fld>
            <a:endParaRPr lang="en-US"/>
          </a:p>
        </p:txBody>
      </p:sp>
    </p:spTree>
    <p:extLst>
      <p:ext uri="{BB962C8B-B14F-4D97-AF65-F5344CB8AC3E}">
        <p14:creationId xmlns:p14="http://schemas.microsoft.com/office/powerpoint/2010/main" val="431816940"/>
      </p:ext>
    </p:extLst>
  </p:cSld>
  <p:clrMapOvr>
    <a:masterClrMapping/>
  </p:clrMapOvr>
</p:notes>
</file>

<file path=ppt/notesSlides/notesSlide43.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47</a:t>
            </a:fld>
            <a:endParaRPr lang="en-US"/>
          </a:p>
        </p:txBody>
      </p:sp>
    </p:spTree>
    <p:extLst>
      <p:ext uri="{BB962C8B-B14F-4D97-AF65-F5344CB8AC3E}">
        <p14:creationId xmlns:p14="http://schemas.microsoft.com/office/powerpoint/2010/main" val="1865521798"/>
      </p:ext>
    </p:extLst>
  </p:cSld>
  <p:clrMapOvr>
    <a:masterClrMapping/>
  </p:clrMapOvr>
</p:notes>
</file>

<file path=ppt/notesSlides/notesSlide44.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48</a:t>
            </a:fld>
            <a:endParaRPr lang="en-US"/>
          </a:p>
        </p:txBody>
      </p:sp>
    </p:spTree>
    <p:extLst>
      <p:ext uri="{BB962C8B-B14F-4D97-AF65-F5344CB8AC3E}">
        <p14:creationId xmlns:p14="http://schemas.microsoft.com/office/powerpoint/2010/main" val="923222385"/>
      </p:ext>
    </p:extLst>
  </p:cSld>
  <p:clrMapOvr>
    <a:masterClrMapping/>
  </p:clrMapOvr>
</p:notes>
</file>

<file path=ppt/notesSlides/notesSlide45.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49</a:t>
            </a:fld>
            <a:endParaRPr lang="en-US"/>
          </a:p>
        </p:txBody>
      </p:sp>
    </p:spTree>
    <p:extLst>
      <p:ext uri="{BB962C8B-B14F-4D97-AF65-F5344CB8AC3E}">
        <p14:creationId xmlns:p14="http://schemas.microsoft.com/office/powerpoint/2010/main" val="1531195006"/>
      </p:ext>
    </p:extLst>
  </p:cSld>
  <p:clrMapOvr>
    <a:masterClrMapping/>
  </p:clrMapOvr>
</p:notes>
</file>

<file path=ppt/notesSlides/notesSlide46.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50</a:t>
            </a:fld>
            <a:endParaRPr lang="en-US"/>
          </a:p>
        </p:txBody>
      </p:sp>
    </p:spTree>
    <p:extLst>
      <p:ext uri="{BB962C8B-B14F-4D97-AF65-F5344CB8AC3E}">
        <p14:creationId xmlns:p14="http://schemas.microsoft.com/office/powerpoint/2010/main" val="3444772535"/>
      </p:ext>
    </p:extLst>
  </p:cSld>
  <p:clrMapOvr>
    <a:masterClrMapping/>
  </p:clrMapOvr>
</p:notes>
</file>

<file path=ppt/notesSlides/notesSlide47.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51</a:t>
            </a:fld>
            <a:endParaRPr lang="en-US"/>
          </a:p>
        </p:txBody>
      </p:sp>
    </p:spTree>
    <p:extLst>
      <p:ext uri="{BB962C8B-B14F-4D97-AF65-F5344CB8AC3E}">
        <p14:creationId xmlns:p14="http://schemas.microsoft.com/office/powerpoint/2010/main" val="1857391745"/>
      </p:ext>
    </p:extLst>
  </p:cSld>
  <p:clrMapOvr>
    <a:masterClrMapping/>
  </p:clrMapOvr>
</p:notes>
</file>

<file path=ppt/notesSlides/notesSlide5.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7</a:t>
            </a:fld>
            <a:endParaRPr lang="en-US"/>
          </a:p>
        </p:txBody>
      </p:sp>
    </p:spTree>
    <p:extLst>
      <p:ext uri="{BB962C8B-B14F-4D97-AF65-F5344CB8AC3E}">
        <p14:creationId xmlns:p14="http://schemas.microsoft.com/office/powerpoint/2010/main" val="3970292358"/>
      </p:ext>
    </p:extLst>
  </p:cSld>
  <p:clrMapOvr>
    <a:masterClrMapping/>
  </p:clrMapOvr>
</p:notes>
</file>

<file path=ppt/notesSlides/notesSlide6.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8</a:t>
            </a:fld>
            <a:endParaRPr lang="en-US"/>
          </a:p>
        </p:txBody>
      </p:sp>
    </p:spTree>
    <p:extLst>
      <p:ext uri="{BB962C8B-B14F-4D97-AF65-F5344CB8AC3E}">
        <p14:creationId xmlns:p14="http://schemas.microsoft.com/office/powerpoint/2010/main" val="3882549987"/>
      </p:ext>
    </p:extLst>
  </p:cSld>
  <p:clrMapOvr>
    <a:masterClrMapping/>
  </p:clrMapOvr>
</p:notes>
</file>

<file path=ppt/notesSlides/notesSlide7.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10</a:t>
            </a:fld>
            <a:endParaRPr lang="en-US"/>
          </a:p>
        </p:txBody>
      </p:sp>
    </p:spTree>
    <p:extLst>
      <p:ext uri="{BB962C8B-B14F-4D97-AF65-F5344CB8AC3E}">
        <p14:creationId xmlns:p14="http://schemas.microsoft.com/office/powerpoint/2010/main" val="2318325233"/>
      </p:ext>
    </p:extLst>
  </p:cSld>
  <p:clrMapOvr>
    <a:masterClrMapping/>
  </p:clrMapOvr>
</p:notes>
</file>

<file path=ppt/notesSlides/notesSlide8.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11</a:t>
            </a:fld>
            <a:endParaRPr lang="en-US"/>
          </a:p>
        </p:txBody>
      </p:sp>
    </p:spTree>
    <p:extLst>
      <p:ext uri="{BB962C8B-B14F-4D97-AF65-F5344CB8AC3E}">
        <p14:creationId xmlns:p14="http://schemas.microsoft.com/office/powerpoint/2010/main" val="1202396421"/>
      </p:ext>
    </p:extLst>
  </p:cSld>
  <p:clrMapOvr>
    <a:masterClrMapping/>
  </p:clrMapOvr>
</p:notes>
</file>

<file path=ppt/notesSlides/notesSlide9.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31E1CB8A-9842-46AA-A4FA-A9872980A673}" type="slidenum">
              <a:rPr lang="en-US" smtClean="0"/>
              <a:t>12</a:t>
            </a:fld>
            <a:endParaRPr lang="en-US"/>
          </a:p>
        </p:txBody>
      </p:sp>
    </p:spTree>
    <p:extLst>
      <p:ext uri="{BB962C8B-B14F-4D97-AF65-F5344CB8AC3E}">
        <p14:creationId xmlns:p14="http://schemas.microsoft.com/office/powerpoint/2010/main" val="3286745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16="http://schemas.microsoft.com/office/drawing/2014/main" xmlns:a14="http://schemas.microsoft.com/office/drawing/2010/main" xmlns:asvg="http://schemas.microsoft.com/office/drawing/2016/SVG/main" xmlns:p14="http://schemas.microsoft.com/office/powerpoint/2010/main" xmlns:a="http://schemas.openxmlformats.org/drawingml/2006/main" xmlns:r="http://schemas.openxmlformats.org/officeDocument/2006/relationships" xmlns:p="http://schemas.openxmlformats.org/presentationml/2006/main" showMasterSp="0" preserve="1" userDrawn="1">
  <p:cSld name="Title Slide">
    <p:bg>
      <p:bgPr>
        <a:solidFill>
          <a:schemeClr val="bg2"/>
        </a:solidFill>
        <a:effectLst/>
      </p:bgPr>
    </p:bg>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354E276A-14C6-493A-A6FD-CEFEE9CE9662}"/>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FF1ED2E-21C2-49A2-BB36-A58BA18F14CF}"/>
              </a:ext>
            </a:extLst>
          </p:cNvPr>
          <p:cNvSpPr>
            <a:spLocks noGrp="1"/>
          </p:cNvSpPr>
          <p:nvPr>
            <p:ph type="ctrTitle"/>
          </p:nvPr>
        </p:nvSpPr>
        <p:spPr>
          <a:xfrm>
            <a:off x="533400" y="1295400"/>
            <a:ext cx="8610600" cy="1590811"/>
          </a:xfrm>
        </p:spPr>
        <p:txBody>
          <a:bodyPr tIns="0" bIns="137160" anchor="b"/>
          <a:lstStyle>
            <a:lvl1pPr algn="l">
              <a:defRPr sz="3600">
                <a:solidFill>
                  <a:schemeClr val="tx1"/>
                </a:solidFill>
                <a:latin typeface="+mj-lt"/>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8DD5A03-AB84-4C4A-BFF7-E227A5188705}"/>
              </a:ext>
            </a:extLst>
          </p:cNvPr>
          <p:cNvSpPr>
            <a:spLocks noGrp="1"/>
          </p:cNvSpPr>
          <p:nvPr>
            <p:ph type="subTitle" idx="1"/>
          </p:nvPr>
        </p:nvSpPr>
        <p:spPr>
          <a:xfrm>
            <a:off x="533400" y="3428999"/>
            <a:ext cx="8610600" cy="2324099"/>
          </a:xfrm>
        </p:spPr>
        <p:txBody>
          <a:bodyPr/>
          <a:lstStyle>
            <a:lvl1pPr marL="0" indent="0" algn="l">
              <a:spcAft>
                <a:spcPts val="3600"/>
              </a:spcAft>
              <a:buNone/>
              <a:defRPr sz="2800" b="0">
                <a:solidFill>
                  <a:schemeClr val="tx1"/>
                </a:solidFill>
                <a:latin typeface="+mj-lt"/>
              </a:defRPr>
            </a:lvl1pPr>
            <a:lvl2pPr marL="0" indent="0" algn="l">
              <a:spcAft>
                <a:spcPts val="0"/>
              </a:spcAft>
              <a:buNone/>
              <a:defRPr sz="1800" b="1"/>
            </a:lvl2pPr>
            <a:lvl3pPr marL="0" indent="0" algn="l">
              <a:spcAft>
                <a:spcPts val="0"/>
              </a:spcAft>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7" name="Graphic 16">
            <a:extLst>
              <a:ext uri="{FF2B5EF4-FFF2-40B4-BE49-F238E27FC236}">
                <a16:creationId xmlns:a16="http://schemas.microsoft.com/office/drawing/2014/main" id="{785DB834-F947-4D6B-BEC9-E46F3043FE1A}"/>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372600" y="5818376"/>
            <a:ext cx="2286000" cy="506224"/>
          </a:xfrm>
          <a:prstGeom prst="rect">
            <a:avLst/>
          </a:prstGeom>
        </p:spPr>
      </p:pic>
      <p:cxnSp>
        <p:nvCxnSpPr>
          <p:cNvPr id="18" name="Straight Connector 17">
            <a:extLst>
              <a:ext uri="{FF2B5EF4-FFF2-40B4-BE49-F238E27FC236}">
                <a16:creationId xmlns:a16="http://schemas.microsoft.com/office/drawing/2014/main" id="{95F9589E-B386-4CF3-878C-05C67F1D78BD}"/>
              </a:ext>
            </a:extLst>
          </p:cNvPr>
          <p:cNvCxnSpPr/>
          <p:nvPr userDrawn="1"/>
        </p:nvCxnSpPr>
        <p:spPr>
          <a:xfrm>
            <a:off x="531566" y="2903973"/>
            <a:ext cx="11660434"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4D1D3956-498E-4509-A50F-77A61FE3E7C8}"/>
              </a:ext>
            </a:extLst>
          </p:cNvPr>
          <p:cNvSpPr>
            <a:spLocks noGrp="1"/>
          </p:cNvSpPr>
          <p:nvPr>
            <p:ph type="body" sz="quarter" idx="10"/>
          </p:nvPr>
        </p:nvSpPr>
        <p:spPr>
          <a:xfrm>
            <a:off x="531813" y="5796227"/>
            <a:ext cx="5030787" cy="571501"/>
          </a:xfrm>
        </p:spPr>
        <p:txBody>
          <a:bodyPr anchor="b"/>
          <a:lstStyle>
            <a:lvl1pPr>
              <a:spcAft>
                <a:spcPts val="0"/>
              </a:spcAft>
              <a:defRPr>
                <a:solidFill>
                  <a:schemeClr val="tx1"/>
                </a:solidFill>
              </a:defRPr>
            </a:lvl1pPr>
            <a:lvl2pPr>
              <a:spcAft>
                <a:spcPts val="0"/>
              </a:spcAft>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295400785"/>
      </p:ext>
    </p:extLst>
  </p:cSld>
  <p:clrMapOvr>
    <a:masterClrMapping/>
  </p:clrMapOvr>
</p:sldLayout>
</file>

<file path=ppt/slideLayouts/slideLayout10.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16503-44E8-4723-874A-B76F5286A2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998DB9-6C0B-4B35-A06A-8735D3E6F782}"/>
              </a:ext>
            </a:extLst>
          </p:cNvPr>
          <p:cNvSpPr>
            <a:spLocks noGrp="1"/>
          </p:cNvSpPr>
          <p:nvPr>
            <p:ph idx="1"/>
          </p:nvPr>
        </p:nvSpPr>
        <p:spPr>
          <a:xfrm>
            <a:off x="533400" y="1828800"/>
            <a:ext cx="5295900" cy="3924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3876D234-F082-451D-939E-45F824ED9F6B}"/>
              </a:ext>
            </a:extLst>
          </p:cNvPr>
          <p:cNvSpPr>
            <a:spLocks noGrp="1"/>
          </p:cNvSpPr>
          <p:nvPr>
            <p:ph type="sldNum" sz="quarter" idx="12"/>
          </p:nvPr>
        </p:nvSpPr>
        <p:spPr/>
        <p:txBody>
          <a:bodyPr/>
          <a:lstStyle/>
          <a:p>
            <a:fld id="{FC08EF22-0840-446D-9831-929E105F271A}" type="slidenum">
              <a:rPr lang="en-US" smtClean="0"/>
              <a:t>‹#›</a:t>
            </a:fld>
            <a:endParaRPr lang="en-US"/>
          </a:p>
        </p:txBody>
      </p:sp>
      <p:sp>
        <p:nvSpPr>
          <p:cNvPr id="7" name="Content Placeholder 2">
            <a:extLst>
              <a:ext uri="{FF2B5EF4-FFF2-40B4-BE49-F238E27FC236}">
                <a16:creationId xmlns:a16="http://schemas.microsoft.com/office/drawing/2014/main" id="{DE1F1F8A-F6EB-4CE9-8911-80FF1E2F1449}"/>
              </a:ext>
            </a:extLst>
          </p:cNvPr>
          <p:cNvSpPr>
            <a:spLocks noGrp="1"/>
          </p:cNvSpPr>
          <p:nvPr>
            <p:ph idx="13"/>
          </p:nvPr>
        </p:nvSpPr>
        <p:spPr>
          <a:xfrm>
            <a:off x="6362702" y="1828800"/>
            <a:ext cx="5295900" cy="3924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67878640"/>
      </p:ext>
    </p:extLst>
  </p:cSld>
  <p:clrMapOvr>
    <a:masterClrMapping/>
  </p:clrMapOvr>
</p:sldLayout>
</file>

<file path=ppt/slideLayouts/slideLayout11.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Two Content +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16503-44E8-4723-874A-B76F5286A2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998DB9-6C0B-4B35-A06A-8735D3E6F782}"/>
              </a:ext>
            </a:extLst>
          </p:cNvPr>
          <p:cNvSpPr>
            <a:spLocks noGrp="1"/>
          </p:cNvSpPr>
          <p:nvPr>
            <p:ph idx="1"/>
          </p:nvPr>
        </p:nvSpPr>
        <p:spPr>
          <a:xfrm>
            <a:off x="533400" y="4038600"/>
            <a:ext cx="5295900" cy="1714500"/>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Slide Number Placeholder 5">
            <a:extLst>
              <a:ext uri="{FF2B5EF4-FFF2-40B4-BE49-F238E27FC236}">
                <a16:creationId xmlns:a16="http://schemas.microsoft.com/office/drawing/2014/main" id="{3876D234-F082-451D-939E-45F824ED9F6B}"/>
              </a:ext>
            </a:extLst>
          </p:cNvPr>
          <p:cNvSpPr>
            <a:spLocks noGrp="1"/>
          </p:cNvSpPr>
          <p:nvPr>
            <p:ph type="sldNum" sz="quarter" idx="12"/>
          </p:nvPr>
        </p:nvSpPr>
        <p:spPr/>
        <p:txBody>
          <a:bodyPr/>
          <a:lstStyle/>
          <a:p>
            <a:fld id="{FC08EF22-0840-446D-9831-929E105F271A}" type="slidenum">
              <a:rPr lang="en-US" smtClean="0"/>
              <a:t>‹#›</a:t>
            </a:fld>
            <a:endParaRPr lang="en-US"/>
          </a:p>
        </p:txBody>
      </p:sp>
      <p:sp>
        <p:nvSpPr>
          <p:cNvPr id="7" name="Content Placeholder 2">
            <a:extLst>
              <a:ext uri="{FF2B5EF4-FFF2-40B4-BE49-F238E27FC236}">
                <a16:creationId xmlns:a16="http://schemas.microsoft.com/office/drawing/2014/main" id="{DE1F1F8A-F6EB-4CE9-8911-80FF1E2F1449}"/>
              </a:ext>
            </a:extLst>
          </p:cNvPr>
          <p:cNvSpPr>
            <a:spLocks noGrp="1"/>
          </p:cNvSpPr>
          <p:nvPr>
            <p:ph idx="13"/>
          </p:nvPr>
        </p:nvSpPr>
        <p:spPr>
          <a:xfrm>
            <a:off x="6362702" y="4038600"/>
            <a:ext cx="5295900" cy="1714500"/>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7">
            <a:extLst>
              <a:ext uri="{FF2B5EF4-FFF2-40B4-BE49-F238E27FC236}">
                <a16:creationId xmlns:a16="http://schemas.microsoft.com/office/drawing/2014/main" id="{A77E2939-13C8-47B5-8917-09CA434041C1}"/>
              </a:ext>
            </a:extLst>
          </p:cNvPr>
          <p:cNvSpPr>
            <a:spLocks noGrp="1"/>
          </p:cNvSpPr>
          <p:nvPr>
            <p:ph type="pic" sz="quarter" idx="14"/>
          </p:nvPr>
        </p:nvSpPr>
        <p:spPr>
          <a:xfrm>
            <a:off x="6362700" y="1828800"/>
            <a:ext cx="3529584" cy="1943100"/>
          </a:xfrm>
          <a:pattFill prst="wdUpDiag">
            <a:fgClr>
              <a:schemeClr val="bg1"/>
            </a:fgClr>
            <a:bgClr>
              <a:schemeClr val="bg2"/>
            </a:bgClr>
          </a:pattFill>
        </p:spPr>
        <p:txBody>
          <a:bodyPr/>
          <a:lstStyle/>
          <a:p>
            <a:r>
              <a:rPr lang="en-US"/>
              <a:t>Click icon to add picture</a:t>
            </a:r>
          </a:p>
        </p:txBody>
      </p:sp>
      <p:sp>
        <p:nvSpPr>
          <p:cNvPr id="9" name="Picture Placeholder 7">
            <a:extLst>
              <a:ext uri="{FF2B5EF4-FFF2-40B4-BE49-F238E27FC236}">
                <a16:creationId xmlns:a16="http://schemas.microsoft.com/office/drawing/2014/main" id="{C1E8F8E5-F76D-4EFF-8D0A-195D22B3D9CE}"/>
              </a:ext>
            </a:extLst>
          </p:cNvPr>
          <p:cNvSpPr>
            <a:spLocks noGrp="1"/>
          </p:cNvSpPr>
          <p:nvPr>
            <p:ph type="pic" sz="quarter" idx="15"/>
          </p:nvPr>
        </p:nvSpPr>
        <p:spPr>
          <a:xfrm>
            <a:off x="533400" y="1830989"/>
            <a:ext cx="3529584" cy="1943100"/>
          </a:xfrm>
          <a:pattFill prst="wdUpDiag">
            <a:fgClr>
              <a:schemeClr val="bg1"/>
            </a:fgClr>
            <a:bgClr>
              <a:schemeClr val="bg2"/>
            </a:bgClr>
          </a:pattFill>
        </p:spPr>
        <p:txBody>
          <a:bodyPr/>
          <a:lstStyle/>
          <a:p>
            <a:r>
              <a:rPr lang="en-US"/>
              <a:t>Click icon to add picture</a:t>
            </a:r>
          </a:p>
        </p:txBody>
      </p:sp>
    </p:spTree>
    <p:extLst>
      <p:ext uri="{BB962C8B-B14F-4D97-AF65-F5344CB8AC3E}">
        <p14:creationId xmlns:p14="http://schemas.microsoft.com/office/powerpoint/2010/main" val="598564360"/>
      </p:ext>
    </p:extLst>
  </p:cSld>
  <p:clrMapOvr>
    <a:masterClrMapping/>
  </p:clrMapOvr>
</p:sldLayout>
</file>

<file path=ppt/slideLayouts/slideLayout12.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type="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16503-44E8-4723-874A-B76F5286A2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998DB9-6C0B-4B35-A06A-8735D3E6F782}"/>
              </a:ext>
            </a:extLst>
          </p:cNvPr>
          <p:cNvSpPr>
            <a:spLocks noGrp="1"/>
          </p:cNvSpPr>
          <p:nvPr>
            <p:ph idx="1"/>
          </p:nvPr>
        </p:nvSpPr>
        <p:spPr>
          <a:xfrm>
            <a:off x="533400" y="1828725"/>
            <a:ext cx="3355848" cy="3924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3876D234-F082-451D-939E-45F824ED9F6B}"/>
              </a:ext>
            </a:extLst>
          </p:cNvPr>
          <p:cNvSpPr>
            <a:spLocks noGrp="1"/>
          </p:cNvSpPr>
          <p:nvPr>
            <p:ph type="sldNum" sz="quarter" idx="12"/>
          </p:nvPr>
        </p:nvSpPr>
        <p:spPr/>
        <p:txBody>
          <a:bodyPr/>
          <a:lstStyle/>
          <a:p>
            <a:fld id="{FC08EF22-0840-446D-9831-929E105F271A}" type="slidenum">
              <a:rPr lang="en-US" smtClean="0"/>
              <a:t>‹#›</a:t>
            </a:fld>
            <a:endParaRPr lang="en-US"/>
          </a:p>
        </p:txBody>
      </p:sp>
      <p:sp>
        <p:nvSpPr>
          <p:cNvPr id="7" name="Content Placeholder 2">
            <a:extLst>
              <a:ext uri="{FF2B5EF4-FFF2-40B4-BE49-F238E27FC236}">
                <a16:creationId xmlns:a16="http://schemas.microsoft.com/office/drawing/2014/main" id="{DE1F1F8A-F6EB-4CE9-8911-80FF1E2F1449}"/>
              </a:ext>
            </a:extLst>
          </p:cNvPr>
          <p:cNvSpPr>
            <a:spLocks noGrp="1"/>
          </p:cNvSpPr>
          <p:nvPr>
            <p:ph idx="13"/>
          </p:nvPr>
        </p:nvSpPr>
        <p:spPr>
          <a:xfrm>
            <a:off x="4418076" y="1828725"/>
            <a:ext cx="3355848" cy="3924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5F58E414-571D-4652-A6C3-1C6501679EF4}"/>
              </a:ext>
            </a:extLst>
          </p:cNvPr>
          <p:cNvSpPr>
            <a:spLocks noGrp="1"/>
          </p:cNvSpPr>
          <p:nvPr>
            <p:ph idx="14"/>
          </p:nvPr>
        </p:nvSpPr>
        <p:spPr>
          <a:xfrm>
            <a:off x="8302752" y="1828725"/>
            <a:ext cx="3355848" cy="3924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04468442"/>
      </p:ext>
    </p:extLst>
  </p:cSld>
  <p:clrMapOvr>
    <a:masterClrMapping/>
  </p:clrMapOvr>
</p:sldLayout>
</file>

<file path=ppt/slideLayouts/slideLayout13.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Three Content +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16503-44E8-4723-874A-B76F5286A2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998DB9-6C0B-4B35-A06A-8735D3E6F782}"/>
              </a:ext>
            </a:extLst>
          </p:cNvPr>
          <p:cNvSpPr>
            <a:spLocks noGrp="1"/>
          </p:cNvSpPr>
          <p:nvPr>
            <p:ph idx="1"/>
          </p:nvPr>
        </p:nvSpPr>
        <p:spPr>
          <a:xfrm>
            <a:off x="533400" y="4038599"/>
            <a:ext cx="3355848" cy="171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3876D234-F082-451D-939E-45F824ED9F6B}"/>
              </a:ext>
            </a:extLst>
          </p:cNvPr>
          <p:cNvSpPr>
            <a:spLocks noGrp="1"/>
          </p:cNvSpPr>
          <p:nvPr>
            <p:ph type="sldNum" sz="quarter" idx="12"/>
          </p:nvPr>
        </p:nvSpPr>
        <p:spPr/>
        <p:txBody>
          <a:bodyPr/>
          <a:lstStyle/>
          <a:p>
            <a:fld id="{FC08EF22-0840-446D-9831-929E105F271A}" type="slidenum">
              <a:rPr lang="en-US" smtClean="0"/>
              <a:t>‹#›</a:t>
            </a:fld>
            <a:endParaRPr lang="en-US"/>
          </a:p>
        </p:txBody>
      </p:sp>
      <p:sp>
        <p:nvSpPr>
          <p:cNvPr id="7" name="Content Placeholder 2">
            <a:extLst>
              <a:ext uri="{FF2B5EF4-FFF2-40B4-BE49-F238E27FC236}">
                <a16:creationId xmlns:a16="http://schemas.microsoft.com/office/drawing/2014/main" id="{DE1F1F8A-F6EB-4CE9-8911-80FF1E2F1449}"/>
              </a:ext>
            </a:extLst>
          </p:cNvPr>
          <p:cNvSpPr>
            <a:spLocks noGrp="1"/>
          </p:cNvSpPr>
          <p:nvPr>
            <p:ph idx="13"/>
          </p:nvPr>
        </p:nvSpPr>
        <p:spPr>
          <a:xfrm>
            <a:off x="4418076" y="4038599"/>
            <a:ext cx="3355848" cy="171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5F58E414-571D-4652-A6C3-1C6501679EF4}"/>
              </a:ext>
            </a:extLst>
          </p:cNvPr>
          <p:cNvSpPr>
            <a:spLocks noGrp="1"/>
          </p:cNvSpPr>
          <p:nvPr>
            <p:ph idx="14"/>
          </p:nvPr>
        </p:nvSpPr>
        <p:spPr>
          <a:xfrm>
            <a:off x="8302752" y="4038599"/>
            <a:ext cx="3355848" cy="171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7">
            <a:extLst>
              <a:ext uri="{FF2B5EF4-FFF2-40B4-BE49-F238E27FC236}">
                <a16:creationId xmlns:a16="http://schemas.microsoft.com/office/drawing/2014/main" id="{96F67D8D-4851-4B1A-B5A1-3F7E9E3F2EF9}"/>
              </a:ext>
            </a:extLst>
          </p:cNvPr>
          <p:cNvSpPr>
            <a:spLocks noGrp="1"/>
          </p:cNvSpPr>
          <p:nvPr>
            <p:ph type="pic" sz="quarter" idx="15"/>
          </p:nvPr>
        </p:nvSpPr>
        <p:spPr>
          <a:xfrm>
            <a:off x="8302752" y="1828800"/>
            <a:ext cx="3355848" cy="1943100"/>
          </a:xfrm>
          <a:pattFill prst="wdUpDiag">
            <a:fgClr>
              <a:schemeClr val="bg1"/>
            </a:fgClr>
            <a:bgClr>
              <a:schemeClr val="bg2"/>
            </a:bgClr>
          </a:pattFill>
        </p:spPr>
        <p:txBody>
          <a:bodyPr/>
          <a:lstStyle/>
          <a:p>
            <a:r>
              <a:rPr lang="en-US"/>
              <a:t>Click icon to add picture</a:t>
            </a:r>
          </a:p>
        </p:txBody>
      </p:sp>
      <p:sp>
        <p:nvSpPr>
          <p:cNvPr id="10" name="Picture Placeholder 7">
            <a:extLst>
              <a:ext uri="{FF2B5EF4-FFF2-40B4-BE49-F238E27FC236}">
                <a16:creationId xmlns:a16="http://schemas.microsoft.com/office/drawing/2014/main" id="{32A0C139-3C88-43BC-82EE-7F5D06DBF62C}"/>
              </a:ext>
            </a:extLst>
          </p:cNvPr>
          <p:cNvSpPr>
            <a:spLocks noGrp="1"/>
          </p:cNvSpPr>
          <p:nvPr>
            <p:ph type="pic" sz="quarter" idx="16"/>
          </p:nvPr>
        </p:nvSpPr>
        <p:spPr>
          <a:xfrm>
            <a:off x="533400" y="1828800"/>
            <a:ext cx="3355848" cy="1943100"/>
          </a:xfrm>
          <a:pattFill prst="wdUpDiag">
            <a:fgClr>
              <a:schemeClr val="bg1"/>
            </a:fgClr>
            <a:bgClr>
              <a:schemeClr val="bg2"/>
            </a:bgClr>
          </a:pattFill>
        </p:spPr>
        <p:txBody>
          <a:bodyPr/>
          <a:lstStyle/>
          <a:p>
            <a:r>
              <a:rPr lang="en-US"/>
              <a:t>Click icon to add picture</a:t>
            </a:r>
          </a:p>
        </p:txBody>
      </p:sp>
      <p:sp>
        <p:nvSpPr>
          <p:cNvPr id="11" name="Picture Placeholder 7">
            <a:extLst>
              <a:ext uri="{FF2B5EF4-FFF2-40B4-BE49-F238E27FC236}">
                <a16:creationId xmlns:a16="http://schemas.microsoft.com/office/drawing/2014/main" id="{5C1629C0-CA97-4BE5-8A57-15102CA91211}"/>
              </a:ext>
            </a:extLst>
          </p:cNvPr>
          <p:cNvSpPr>
            <a:spLocks noGrp="1"/>
          </p:cNvSpPr>
          <p:nvPr>
            <p:ph type="pic" sz="quarter" idx="17"/>
          </p:nvPr>
        </p:nvSpPr>
        <p:spPr>
          <a:xfrm>
            <a:off x="4418076" y="1828800"/>
            <a:ext cx="3355848" cy="1943100"/>
          </a:xfrm>
          <a:pattFill prst="wdUpDiag">
            <a:fgClr>
              <a:schemeClr val="bg1"/>
            </a:fgClr>
            <a:bgClr>
              <a:schemeClr val="bg2"/>
            </a:bgClr>
          </a:pattFill>
        </p:spPr>
        <p:txBody>
          <a:bodyPr/>
          <a:lstStyle/>
          <a:p>
            <a:r>
              <a:rPr lang="en-US"/>
              <a:t>Click icon to add picture</a:t>
            </a:r>
          </a:p>
        </p:txBody>
      </p:sp>
    </p:spTree>
    <p:extLst>
      <p:ext uri="{BB962C8B-B14F-4D97-AF65-F5344CB8AC3E}">
        <p14:creationId xmlns:p14="http://schemas.microsoft.com/office/powerpoint/2010/main" val="2297921693"/>
      </p:ext>
    </p:extLst>
  </p:cSld>
  <p:clrMapOvr>
    <a:masterClrMapping/>
  </p:clrMapOvr>
</p:sldLayout>
</file>

<file path=ppt/slideLayouts/slideLayout14.xml><?xml version="1.0" encoding="utf-8"?>
<p:sldLayout xmlns:a16="http://schemas.microsoft.com/office/drawing/2014/main" xmlns:p14="http://schemas.microsoft.com/office/powerpoint/2010/main" xmlns:p15="http://schemas.microsoft.com/office/powerpoint/2012/main" xmlns:a="http://schemas.openxmlformats.org/drawingml/2006/main" xmlns:r="http://schemas.openxmlformats.org/officeDocument/2006/relationships" xmlns:p="http://schemas.openxmlformats.org/presentationml/2006/main" preserve="1" userDrawn="1">
  <p:cSld name="Content + 1 P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16503-44E8-4723-874A-B76F5286A2C8}"/>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3876D234-F082-451D-939E-45F824ED9F6B}"/>
              </a:ext>
            </a:extLst>
          </p:cNvPr>
          <p:cNvSpPr>
            <a:spLocks noGrp="1"/>
          </p:cNvSpPr>
          <p:nvPr>
            <p:ph type="sldNum" sz="quarter" idx="12"/>
          </p:nvPr>
        </p:nvSpPr>
        <p:spPr/>
        <p:txBody>
          <a:bodyPr/>
          <a:lstStyle/>
          <a:p>
            <a:fld id="{FC08EF22-0840-446D-9831-929E105F271A}" type="slidenum">
              <a:rPr lang="en-US" smtClean="0"/>
              <a:t>‹#›</a:t>
            </a:fld>
            <a:endParaRPr lang="en-US"/>
          </a:p>
        </p:txBody>
      </p:sp>
      <p:sp>
        <p:nvSpPr>
          <p:cNvPr id="8" name="Content Placeholder 2">
            <a:extLst>
              <a:ext uri="{FF2B5EF4-FFF2-40B4-BE49-F238E27FC236}">
                <a16:creationId xmlns:a16="http://schemas.microsoft.com/office/drawing/2014/main" id="{5F58E414-571D-4652-A6C3-1C6501679EF4}"/>
              </a:ext>
            </a:extLst>
          </p:cNvPr>
          <p:cNvSpPr>
            <a:spLocks noGrp="1"/>
          </p:cNvSpPr>
          <p:nvPr>
            <p:ph idx="14"/>
          </p:nvPr>
        </p:nvSpPr>
        <p:spPr>
          <a:xfrm>
            <a:off x="8302752" y="1828801"/>
            <a:ext cx="3355848" cy="39242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7">
            <a:extLst>
              <a:ext uri="{FF2B5EF4-FFF2-40B4-BE49-F238E27FC236}">
                <a16:creationId xmlns:a16="http://schemas.microsoft.com/office/drawing/2014/main" id="{32A0C139-3C88-43BC-82EE-7F5D06DBF62C}"/>
              </a:ext>
            </a:extLst>
          </p:cNvPr>
          <p:cNvSpPr>
            <a:spLocks noGrp="1"/>
          </p:cNvSpPr>
          <p:nvPr>
            <p:ph type="pic" sz="quarter" idx="16"/>
          </p:nvPr>
        </p:nvSpPr>
        <p:spPr>
          <a:xfrm>
            <a:off x="533400" y="1828800"/>
            <a:ext cx="7240524" cy="3924224"/>
          </a:xfrm>
          <a:pattFill prst="wdUpDiag">
            <a:fgClr>
              <a:schemeClr val="bg1"/>
            </a:fgClr>
            <a:bgClr>
              <a:schemeClr val="bg2"/>
            </a:bgClr>
          </a:pattFill>
        </p:spPr>
        <p:txBody>
          <a:bodyPr/>
          <a:lstStyle/>
          <a:p>
            <a:r>
              <a:rPr lang="en-US"/>
              <a:t>Click icon to add picture</a:t>
            </a:r>
          </a:p>
        </p:txBody>
      </p:sp>
    </p:spTree>
    <p:extLst>
      <p:ext uri="{BB962C8B-B14F-4D97-AF65-F5344CB8AC3E}">
        <p14:creationId xmlns:p14="http://schemas.microsoft.com/office/powerpoint/2010/main" val="1132350779"/>
      </p:ext>
    </p:extLst>
  </p:cSld>
  <p:clrMapOvr>
    <a:masterClrMapping/>
  </p:clrMapOvr>
  <p:extLst>
    <p:ext uri="{DCECCB84-F9BA-43D5-87BE-67443E8EF086}">
      <p15:sldGuideLst xmlns:p15="http://schemas.microsoft.com/office/powerpoint/2012/main">
        <p15:guide id="1" pos="4896" userDrawn="1">
          <p15:clr>
            <a:srgbClr val="547EBF"/>
          </p15:clr>
        </p15:guide>
      </p15:sldGuideLst>
    </p:ext>
  </p:extLst>
</p:sldLayout>
</file>

<file path=ppt/slideLayouts/slideLayout15.xml><?xml version="1.0" encoding="utf-8"?>
<p:sldLayout xmlns:a16="http://schemas.microsoft.com/office/drawing/2014/main" xmlns:p14="http://schemas.microsoft.com/office/powerpoint/2010/main" xmlns:p15="http://schemas.microsoft.com/office/powerpoint/2012/main" xmlns:a="http://schemas.openxmlformats.org/drawingml/2006/main" xmlns:r="http://schemas.openxmlformats.org/officeDocument/2006/relationships" xmlns:p="http://schemas.openxmlformats.org/presentationml/2006/main" preserve="1" userDrawn="1">
  <p:cSld name="Content + 2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16503-44E8-4723-874A-B76F5286A2C8}"/>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3876D234-F082-451D-939E-45F824ED9F6B}"/>
              </a:ext>
            </a:extLst>
          </p:cNvPr>
          <p:cNvSpPr>
            <a:spLocks noGrp="1"/>
          </p:cNvSpPr>
          <p:nvPr>
            <p:ph type="sldNum" sz="quarter" idx="12"/>
          </p:nvPr>
        </p:nvSpPr>
        <p:spPr/>
        <p:txBody>
          <a:bodyPr/>
          <a:lstStyle/>
          <a:p>
            <a:fld id="{FC08EF22-0840-446D-9831-929E105F271A}" type="slidenum">
              <a:rPr lang="en-US" smtClean="0"/>
              <a:t>‹#›</a:t>
            </a:fld>
            <a:endParaRPr lang="en-US"/>
          </a:p>
        </p:txBody>
      </p:sp>
      <p:sp>
        <p:nvSpPr>
          <p:cNvPr id="8" name="Content Placeholder 2">
            <a:extLst>
              <a:ext uri="{FF2B5EF4-FFF2-40B4-BE49-F238E27FC236}">
                <a16:creationId xmlns:a16="http://schemas.microsoft.com/office/drawing/2014/main" id="{5F58E414-571D-4652-A6C3-1C6501679EF4}"/>
              </a:ext>
            </a:extLst>
          </p:cNvPr>
          <p:cNvSpPr>
            <a:spLocks noGrp="1"/>
          </p:cNvSpPr>
          <p:nvPr>
            <p:ph idx="14"/>
          </p:nvPr>
        </p:nvSpPr>
        <p:spPr>
          <a:xfrm>
            <a:off x="8302752" y="1828801"/>
            <a:ext cx="3355848" cy="39242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7">
            <a:extLst>
              <a:ext uri="{FF2B5EF4-FFF2-40B4-BE49-F238E27FC236}">
                <a16:creationId xmlns:a16="http://schemas.microsoft.com/office/drawing/2014/main" id="{32A0C139-3C88-43BC-82EE-7F5D06DBF62C}"/>
              </a:ext>
            </a:extLst>
          </p:cNvPr>
          <p:cNvSpPr>
            <a:spLocks noGrp="1"/>
          </p:cNvSpPr>
          <p:nvPr>
            <p:ph type="pic" sz="quarter" idx="16"/>
          </p:nvPr>
        </p:nvSpPr>
        <p:spPr>
          <a:xfrm>
            <a:off x="533400" y="1828800"/>
            <a:ext cx="3493008" cy="3924224"/>
          </a:xfrm>
          <a:pattFill prst="wdUpDiag">
            <a:fgClr>
              <a:schemeClr val="bg1"/>
            </a:fgClr>
            <a:bgClr>
              <a:schemeClr val="bg2"/>
            </a:bgClr>
          </a:pattFill>
        </p:spPr>
        <p:txBody>
          <a:bodyPr/>
          <a:lstStyle/>
          <a:p>
            <a:r>
              <a:rPr lang="en-US"/>
              <a:t>Click icon to add picture</a:t>
            </a:r>
          </a:p>
        </p:txBody>
      </p:sp>
      <p:sp>
        <p:nvSpPr>
          <p:cNvPr id="9" name="Picture Placeholder 7">
            <a:extLst>
              <a:ext uri="{FF2B5EF4-FFF2-40B4-BE49-F238E27FC236}">
                <a16:creationId xmlns:a16="http://schemas.microsoft.com/office/drawing/2014/main" id="{8958E9C5-2A2E-4C10-89D3-2D75D5D9D7A2}"/>
              </a:ext>
            </a:extLst>
          </p:cNvPr>
          <p:cNvSpPr>
            <a:spLocks noGrp="1"/>
          </p:cNvSpPr>
          <p:nvPr>
            <p:ph type="pic" sz="quarter" idx="17"/>
          </p:nvPr>
        </p:nvSpPr>
        <p:spPr>
          <a:xfrm>
            <a:off x="4281262" y="1828876"/>
            <a:ext cx="3493008" cy="3924224"/>
          </a:xfrm>
          <a:pattFill prst="wdUpDiag">
            <a:fgClr>
              <a:schemeClr val="bg1"/>
            </a:fgClr>
            <a:bgClr>
              <a:schemeClr val="bg2"/>
            </a:bgClr>
          </a:pattFill>
        </p:spPr>
        <p:txBody>
          <a:bodyPr/>
          <a:lstStyle/>
          <a:p>
            <a:r>
              <a:rPr lang="en-US"/>
              <a:t>Click icon to add picture</a:t>
            </a:r>
          </a:p>
        </p:txBody>
      </p:sp>
    </p:spTree>
    <p:extLst>
      <p:ext uri="{BB962C8B-B14F-4D97-AF65-F5344CB8AC3E}">
        <p14:creationId xmlns:p14="http://schemas.microsoft.com/office/powerpoint/2010/main" val="3535728637"/>
      </p:ext>
    </p:extLst>
  </p:cSld>
  <p:clrMapOvr>
    <a:masterClrMapping/>
  </p:clrMapOvr>
  <p:extLst>
    <p:ext uri="{DCECCB84-F9BA-43D5-87BE-67443E8EF086}">
      <p15:sldGuideLst xmlns:p15="http://schemas.microsoft.com/office/powerpoint/2012/main">
        <p15:guide id="1" pos="4896" userDrawn="1">
          <p15:clr>
            <a:srgbClr val="547EBF"/>
          </p15:clr>
        </p15:guide>
      </p15:sldGuideLst>
    </p:ext>
  </p:extLst>
</p:sldLayout>
</file>

<file path=ppt/slideLayouts/slideLayout16.xml><?xml version="1.0" encoding="utf-8"?>
<p:sldLayout xmlns:a16="http://schemas.microsoft.com/office/drawing/2014/main" xmlns:p14="http://schemas.microsoft.com/office/powerpoint/2010/main" xmlns:p15="http://schemas.microsoft.com/office/powerpoint/2012/main" xmlns:a="http://schemas.openxmlformats.org/drawingml/2006/main" xmlns:r="http://schemas.openxmlformats.org/officeDocument/2006/relationships" xmlns:p="http://schemas.openxmlformats.org/presentationml/2006/main" preserve="1" userDrawn="1">
  <p:cSld name="Content + 3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16503-44E8-4723-874A-B76F5286A2C8}"/>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3876D234-F082-451D-939E-45F824ED9F6B}"/>
              </a:ext>
            </a:extLst>
          </p:cNvPr>
          <p:cNvSpPr>
            <a:spLocks noGrp="1"/>
          </p:cNvSpPr>
          <p:nvPr>
            <p:ph type="sldNum" sz="quarter" idx="12"/>
          </p:nvPr>
        </p:nvSpPr>
        <p:spPr/>
        <p:txBody>
          <a:bodyPr/>
          <a:lstStyle/>
          <a:p>
            <a:fld id="{FC08EF22-0840-446D-9831-929E105F271A}" type="slidenum">
              <a:rPr lang="en-US" smtClean="0"/>
              <a:t>‹#›</a:t>
            </a:fld>
            <a:endParaRPr lang="en-US"/>
          </a:p>
        </p:txBody>
      </p:sp>
      <p:sp>
        <p:nvSpPr>
          <p:cNvPr id="8" name="Content Placeholder 2">
            <a:extLst>
              <a:ext uri="{FF2B5EF4-FFF2-40B4-BE49-F238E27FC236}">
                <a16:creationId xmlns:a16="http://schemas.microsoft.com/office/drawing/2014/main" id="{5F58E414-571D-4652-A6C3-1C6501679EF4}"/>
              </a:ext>
            </a:extLst>
          </p:cNvPr>
          <p:cNvSpPr>
            <a:spLocks noGrp="1"/>
          </p:cNvSpPr>
          <p:nvPr>
            <p:ph idx="14"/>
          </p:nvPr>
        </p:nvSpPr>
        <p:spPr>
          <a:xfrm>
            <a:off x="8302752" y="1828801"/>
            <a:ext cx="3355848" cy="39242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7">
            <a:extLst>
              <a:ext uri="{FF2B5EF4-FFF2-40B4-BE49-F238E27FC236}">
                <a16:creationId xmlns:a16="http://schemas.microsoft.com/office/drawing/2014/main" id="{32A0C139-3C88-43BC-82EE-7F5D06DBF62C}"/>
              </a:ext>
            </a:extLst>
          </p:cNvPr>
          <p:cNvSpPr>
            <a:spLocks noGrp="1"/>
          </p:cNvSpPr>
          <p:nvPr>
            <p:ph type="pic" sz="quarter" idx="16"/>
          </p:nvPr>
        </p:nvSpPr>
        <p:spPr>
          <a:xfrm>
            <a:off x="533400" y="1828800"/>
            <a:ext cx="3493008" cy="3924224"/>
          </a:xfrm>
          <a:pattFill prst="wdUpDiag">
            <a:fgClr>
              <a:schemeClr val="bg1"/>
            </a:fgClr>
            <a:bgClr>
              <a:schemeClr val="bg2"/>
            </a:bgClr>
          </a:pattFill>
        </p:spPr>
        <p:txBody>
          <a:bodyPr/>
          <a:lstStyle/>
          <a:p>
            <a:r>
              <a:rPr lang="en-US"/>
              <a:t>Click icon to add picture</a:t>
            </a:r>
          </a:p>
        </p:txBody>
      </p:sp>
      <p:sp>
        <p:nvSpPr>
          <p:cNvPr id="9" name="Picture Placeholder 7">
            <a:extLst>
              <a:ext uri="{FF2B5EF4-FFF2-40B4-BE49-F238E27FC236}">
                <a16:creationId xmlns:a16="http://schemas.microsoft.com/office/drawing/2014/main" id="{8958E9C5-2A2E-4C10-89D3-2D75D5D9D7A2}"/>
              </a:ext>
            </a:extLst>
          </p:cNvPr>
          <p:cNvSpPr>
            <a:spLocks noGrp="1"/>
          </p:cNvSpPr>
          <p:nvPr>
            <p:ph type="pic" sz="quarter" idx="17"/>
          </p:nvPr>
        </p:nvSpPr>
        <p:spPr>
          <a:xfrm>
            <a:off x="4281262" y="1828876"/>
            <a:ext cx="3493008" cy="1828800"/>
          </a:xfrm>
          <a:pattFill prst="wdUpDiag">
            <a:fgClr>
              <a:schemeClr val="bg1"/>
            </a:fgClr>
            <a:bgClr>
              <a:schemeClr val="bg2"/>
            </a:bgClr>
          </a:pattFill>
        </p:spPr>
        <p:txBody>
          <a:bodyPr/>
          <a:lstStyle/>
          <a:p>
            <a:r>
              <a:rPr lang="en-US"/>
              <a:t>Click icon to add picture</a:t>
            </a:r>
          </a:p>
        </p:txBody>
      </p:sp>
      <p:sp>
        <p:nvSpPr>
          <p:cNvPr id="11" name="Picture Placeholder 7">
            <a:extLst>
              <a:ext uri="{FF2B5EF4-FFF2-40B4-BE49-F238E27FC236}">
                <a16:creationId xmlns:a16="http://schemas.microsoft.com/office/drawing/2014/main" id="{476BAB9D-F8D8-47D5-837E-CB596A85F91E}"/>
              </a:ext>
            </a:extLst>
          </p:cNvPr>
          <p:cNvSpPr>
            <a:spLocks noGrp="1"/>
          </p:cNvSpPr>
          <p:nvPr>
            <p:ph type="pic" sz="quarter" idx="18"/>
          </p:nvPr>
        </p:nvSpPr>
        <p:spPr>
          <a:xfrm>
            <a:off x="4281262" y="3924300"/>
            <a:ext cx="3493008" cy="1828800"/>
          </a:xfrm>
          <a:pattFill prst="wdUpDiag">
            <a:fgClr>
              <a:schemeClr val="bg1"/>
            </a:fgClr>
            <a:bgClr>
              <a:schemeClr val="bg2"/>
            </a:bgClr>
          </a:pattFill>
        </p:spPr>
        <p:txBody>
          <a:bodyPr/>
          <a:lstStyle/>
          <a:p>
            <a:r>
              <a:rPr lang="en-US"/>
              <a:t>Click icon to add picture</a:t>
            </a:r>
          </a:p>
        </p:txBody>
      </p:sp>
    </p:spTree>
    <p:extLst>
      <p:ext uri="{BB962C8B-B14F-4D97-AF65-F5344CB8AC3E}">
        <p14:creationId xmlns:p14="http://schemas.microsoft.com/office/powerpoint/2010/main" val="3599738878"/>
      </p:ext>
    </p:extLst>
  </p:cSld>
  <p:clrMapOvr>
    <a:masterClrMapping/>
  </p:clrMapOvr>
  <p:extLst>
    <p:ext uri="{DCECCB84-F9BA-43D5-87BE-67443E8EF086}">
      <p15:sldGuideLst xmlns:p15="http://schemas.microsoft.com/office/powerpoint/2012/main">
        <p15:guide id="1" pos="4896">
          <p15:clr>
            <a:srgbClr val="547EBF"/>
          </p15:clr>
        </p15:guide>
      </p15:sldGuideLst>
    </p:ext>
  </p:extLst>
</p:sldLayout>
</file>

<file path=ppt/slideLayouts/slideLayout17.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type="obj" preserve="1">
  <p:cSld name="Four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16503-44E8-4723-874A-B76F5286A2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998DB9-6C0B-4B35-A06A-8735D3E6F782}"/>
              </a:ext>
            </a:extLst>
          </p:cNvPr>
          <p:cNvSpPr>
            <a:spLocks noGrp="1"/>
          </p:cNvSpPr>
          <p:nvPr>
            <p:ph idx="1"/>
          </p:nvPr>
        </p:nvSpPr>
        <p:spPr>
          <a:xfrm>
            <a:off x="533400" y="1828725"/>
            <a:ext cx="2386584" cy="3924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3876D234-F082-451D-939E-45F824ED9F6B}"/>
              </a:ext>
            </a:extLst>
          </p:cNvPr>
          <p:cNvSpPr>
            <a:spLocks noGrp="1"/>
          </p:cNvSpPr>
          <p:nvPr>
            <p:ph type="sldNum" sz="quarter" idx="12"/>
          </p:nvPr>
        </p:nvSpPr>
        <p:spPr/>
        <p:txBody>
          <a:bodyPr/>
          <a:lstStyle/>
          <a:p>
            <a:fld id="{FC08EF22-0840-446D-9831-929E105F271A}" type="slidenum">
              <a:rPr lang="en-US" smtClean="0"/>
              <a:t>‹#›</a:t>
            </a:fld>
            <a:endParaRPr lang="en-US"/>
          </a:p>
        </p:txBody>
      </p:sp>
      <p:sp>
        <p:nvSpPr>
          <p:cNvPr id="7" name="Content Placeholder 2">
            <a:extLst>
              <a:ext uri="{FF2B5EF4-FFF2-40B4-BE49-F238E27FC236}">
                <a16:creationId xmlns:a16="http://schemas.microsoft.com/office/drawing/2014/main" id="{DE1F1F8A-F6EB-4CE9-8911-80FF1E2F1449}"/>
              </a:ext>
            </a:extLst>
          </p:cNvPr>
          <p:cNvSpPr>
            <a:spLocks noGrp="1"/>
          </p:cNvSpPr>
          <p:nvPr>
            <p:ph idx="13"/>
          </p:nvPr>
        </p:nvSpPr>
        <p:spPr>
          <a:xfrm>
            <a:off x="3446860" y="1828725"/>
            <a:ext cx="2386584" cy="3924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5F58E414-571D-4652-A6C3-1C6501679EF4}"/>
              </a:ext>
            </a:extLst>
          </p:cNvPr>
          <p:cNvSpPr>
            <a:spLocks noGrp="1"/>
          </p:cNvSpPr>
          <p:nvPr>
            <p:ph idx="14"/>
          </p:nvPr>
        </p:nvSpPr>
        <p:spPr>
          <a:xfrm>
            <a:off x="6360320" y="1828725"/>
            <a:ext cx="2386584" cy="3924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a:extLst>
              <a:ext uri="{FF2B5EF4-FFF2-40B4-BE49-F238E27FC236}">
                <a16:creationId xmlns:a16="http://schemas.microsoft.com/office/drawing/2014/main" id="{52815799-28E3-4D88-922E-C4AA600ACD10}"/>
              </a:ext>
            </a:extLst>
          </p:cNvPr>
          <p:cNvSpPr>
            <a:spLocks noGrp="1"/>
          </p:cNvSpPr>
          <p:nvPr>
            <p:ph idx="15"/>
          </p:nvPr>
        </p:nvSpPr>
        <p:spPr>
          <a:xfrm>
            <a:off x="9273781" y="1828725"/>
            <a:ext cx="2386584" cy="3924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98547173"/>
      </p:ext>
    </p:extLst>
  </p:cSld>
  <p:clrMapOvr>
    <a:masterClrMapping/>
  </p:clrMapOvr>
</p:sldLayout>
</file>

<file path=ppt/slideLayouts/slideLayout18.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Four Content +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16503-44E8-4723-874A-B76F5286A2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998DB9-6C0B-4B35-A06A-8735D3E6F782}"/>
              </a:ext>
            </a:extLst>
          </p:cNvPr>
          <p:cNvSpPr>
            <a:spLocks noGrp="1"/>
          </p:cNvSpPr>
          <p:nvPr>
            <p:ph idx="1"/>
          </p:nvPr>
        </p:nvSpPr>
        <p:spPr>
          <a:xfrm>
            <a:off x="533400" y="3771899"/>
            <a:ext cx="2386584" cy="1981125"/>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Slide Number Placeholder 5">
            <a:extLst>
              <a:ext uri="{FF2B5EF4-FFF2-40B4-BE49-F238E27FC236}">
                <a16:creationId xmlns:a16="http://schemas.microsoft.com/office/drawing/2014/main" id="{3876D234-F082-451D-939E-45F824ED9F6B}"/>
              </a:ext>
            </a:extLst>
          </p:cNvPr>
          <p:cNvSpPr>
            <a:spLocks noGrp="1"/>
          </p:cNvSpPr>
          <p:nvPr>
            <p:ph type="sldNum" sz="quarter" idx="12"/>
          </p:nvPr>
        </p:nvSpPr>
        <p:spPr/>
        <p:txBody>
          <a:bodyPr/>
          <a:lstStyle/>
          <a:p>
            <a:fld id="{FC08EF22-0840-446D-9831-929E105F271A}" type="slidenum">
              <a:rPr lang="en-US" smtClean="0"/>
              <a:t>‹#›</a:t>
            </a:fld>
            <a:endParaRPr lang="en-US"/>
          </a:p>
        </p:txBody>
      </p:sp>
      <p:sp>
        <p:nvSpPr>
          <p:cNvPr id="7" name="Content Placeholder 2">
            <a:extLst>
              <a:ext uri="{FF2B5EF4-FFF2-40B4-BE49-F238E27FC236}">
                <a16:creationId xmlns:a16="http://schemas.microsoft.com/office/drawing/2014/main" id="{DE1F1F8A-F6EB-4CE9-8911-80FF1E2F1449}"/>
              </a:ext>
            </a:extLst>
          </p:cNvPr>
          <p:cNvSpPr>
            <a:spLocks noGrp="1"/>
          </p:cNvSpPr>
          <p:nvPr>
            <p:ph idx="13"/>
          </p:nvPr>
        </p:nvSpPr>
        <p:spPr>
          <a:xfrm>
            <a:off x="3446860" y="3771899"/>
            <a:ext cx="2386584" cy="1981125"/>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Content Placeholder 2">
            <a:extLst>
              <a:ext uri="{FF2B5EF4-FFF2-40B4-BE49-F238E27FC236}">
                <a16:creationId xmlns:a16="http://schemas.microsoft.com/office/drawing/2014/main" id="{5F58E414-571D-4652-A6C3-1C6501679EF4}"/>
              </a:ext>
            </a:extLst>
          </p:cNvPr>
          <p:cNvSpPr>
            <a:spLocks noGrp="1"/>
          </p:cNvSpPr>
          <p:nvPr>
            <p:ph idx="14"/>
          </p:nvPr>
        </p:nvSpPr>
        <p:spPr>
          <a:xfrm>
            <a:off x="6360320" y="3771899"/>
            <a:ext cx="2386584" cy="1981125"/>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a:extLst>
              <a:ext uri="{FF2B5EF4-FFF2-40B4-BE49-F238E27FC236}">
                <a16:creationId xmlns:a16="http://schemas.microsoft.com/office/drawing/2014/main" id="{52815799-28E3-4D88-922E-C4AA600ACD10}"/>
              </a:ext>
            </a:extLst>
          </p:cNvPr>
          <p:cNvSpPr>
            <a:spLocks noGrp="1"/>
          </p:cNvSpPr>
          <p:nvPr>
            <p:ph idx="15"/>
          </p:nvPr>
        </p:nvSpPr>
        <p:spPr>
          <a:xfrm>
            <a:off x="9273781" y="3771899"/>
            <a:ext cx="2386584" cy="1981125"/>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7">
            <a:extLst>
              <a:ext uri="{FF2B5EF4-FFF2-40B4-BE49-F238E27FC236}">
                <a16:creationId xmlns:a16="http://schemas.microsoft.com/office/drawing/2014/main" id="{31DCB213-3AF7-41BC-A113-C0EE63ABCF6F}"/>
              </a:ext>
            </a:extLst>
          </p:cNvPr>
          <p:cNvSpPr>
            <a:spLocks noGrp="1"/>
          </p:cNvSpPr>
          <p:nvPr>
            <p:ph type="pic" sz="quarter" idx="16"/>
          </p:nvPr>
        </p:nvSpPr>
        <p:spPr>
          <a:xfrm>
            <a:off x="533400" y="1828800"/>
            <a:ext cx="2386584" cy="1676400"/>
          </a:xfrm>
          <a:pattFill prst="wdUpDiag">
            <a:fgClr>
              <a:schemeClr val="bg1"/>
            </a:fgClr>
            <a:bgClr>
              <a:schemeClr val="bg2"/>
            </a:bgClr>
          </a:pattFill>
        </p:spPr>
        <p:txBody>
          <a:bodyPr/>
          <a:lstStyle/>
          <a:p>
            <a:r>
              <a:rPr lang="en-US"/>
              <a:t>Click icon to add picture</a:t>
            </a:r>
          </a:p>
        </p:txBody>
      </p:sp>
      <p:sp>
        <p:nvSpPr>
          <p:cNvPr id="11" name="Picture Placeholder 7">
            <a:extLst>
              <a:ext uri="{FF2B5EF4-FFF2-40B4-BE49-F238E27FC236}">
                <a16:creationId xmlns:a16="http://schemas.microsoft.com/office/drawing/2014/main" id="{DB87BF33-7B35-4869-B519-0531BC158B36}"/>
              </a:ext>
            </a:extLst>
          </p:cNvPr>
          <p:cNvSpPr>
            <a:spLocks noGrp="1"/>
          </p:cNvSpPr>
          <p:nvPr>
            <p:ph type="pic" sz="quarter" idx="17"/>
          </p:nvPr>
        </p:nvSpPr>
        <p:spPr>
          <a:xfrm>
            <a:off x="3442716" y="1828800"/>
            <a:ext cx="2386584" cy="1676400"/>
          </a:xfrm>
          <a:pattFill prst="wdUpDiag">
            <a:fgClr>
              <a:schemeClr val="bg1"/>
            </a:fgClr>
            <a:bgClr>
              <a:schemeClr val="bg2"/>
            </a:bgClr>
          </a:pattFill>
        </p:spPr>
        <p:txBody>
          <a:bodyPr/>
          <a:lstStyle/>
          <a:p>
            <a:r>
              <a:rPr lang="en-US"/>
              <a:t>Click icon to add picture</a:t>
            </a:r>
          </a:p>
        </p:txBody>
      </p:sp>
      <p:sp>
        <p:nvSpPr>
          <p:cNvPr id="12" name="Picture Placeholder 7">
            <a:extLst>
              <a:ext uri="{FF2B5EF4-FFF2-40B4-BE49-F238E27FC236}">
                <a16:creationId xmlns:a16="http://schemas.microsoft.com/office/drawing/2014/main" id="{C29D4E7B-969F-49CE-AA0B-AB1049F3295E}"/>
              </a:ext>
            </a:extLst>
          </p:cNvPr>
          <p:cNvSpPr>
            <a:spLocks noGrp="1"/>
          </p:cNvSpPr>
          <p:nvPr>
            <p:ph type="pic" sz="quarter" idx="18"/>
          </p:nvPr>
        </p:nvSpPr>
        <p:spPr>
          <a:xfrm>
            <a:off x="6362700" y="1828800"/>
            <a:ext cx="2386584" cy="1676400"/>
          </a:xfrm>
          <a:pattFill prst="wdUpDiag">
            <a:fgClr>
              <a:schemeClr val="bg1"/>
            </a:fgClr>
            <a:bgClr>
              <a:schemeClr val="bg2"/>
            </a:bgClr>
          </a:pattFill>
        </p:spPr>
        <p:txBody>
          <a:bodyPr/>
          <a:lstStyle/>
          <a:p>
            <a:r>
              <a:rPr lang="en-US"/>
              <a:t>Click icon to add picture</a:t>
            </a:r>
          </a:p>
        </p:txBody>
      </p:sp>
      <p:sp>
        <p:nvSpPr>
          <p:cNvPr id="13" name="Picture Placeholder 7">
            <a:extLst>
              <a:ext uri="{FF2B5EF4-FFF2-40B4-BE49-F238E27FC236}">
                <a16:creationId xmlns:a16="http://schemas.microsoft.com/office/drawing/2014/main" id="{52386015-F5B3-4218-9E74-75770F52D0FD}"/>
              </a:ext>
            </a:extLst>
          </p:cNvPr>
          <p:cNvSpPr>
            <a:spLocks noGrp="1"/>
          </p:cNvSpPr>
          <p:nvPr>
            <p:ph type="pic" sz="quarter" idx="19"/>
          </p:nvPr>
        </p:nvSpPr>
        <p:spPr>
          <a:xfrm>
            <a:off x="9272016" y="1828800"/>
            <a:ext cx="2386584" cy="1676400"/>
          </a:xfrm>
          <a:pattFill prst="wdUpDiag">
            <a:fgClr>
              <a:schemeClr val="bg1"/>
            </a:fgClr>
            <a:bgClr>
              <a:schemeClr val="bg2"/>
            </a:bgClr>
          </a:pattFill>
        </p:spPr>
        <p:txBody>
          <a:bodyPr/>
          <a:lstStyle/>
          <a:p>
            <a:r>
              <a:rPr lang="en-US"/>
              <a:t>Click icon to add picture</a:t>
            </a:r>
          </a:p>
        </p:txBody>
      </p:sp>
    </p:spTree>
    <p:extLst>
      <p:ext uri="{BB962C8B-B14F-4D97-AF65-F5344CB8AC3E}">
        <p14:creationId xmlns:p14="http://schemas.microsoft.com/office/powerpoint/2010/main" val="2545423728"/>
      </p:ext>
    </p:extLst>
  </p:cSld>
  <p:clrMapOvr>
    <a:masterClrMapping/>
  </p:clrMapOvr>
</p:sldLayout>
</file>

<file path=ppt/slideLayouts/slideLayout19.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Team Contacts Two Co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B3BD7-EFB2-4D60-8046-EA0D46994E9A}"/>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1AEB6DE9-D2DD-4B14-AEC2-EBBA9D376458}"/>
              </a:ext>
            </a:extLst>
          </p:cNvPr>
          <p:cNvSpPr>
            <a:spLocks noGrp="1"/>
          </p:cNvSpPr>
          <p:nvPr>
            <p:ph type="sldNum" sz="quarter" idx="12"/>
          </p:nvPr>
        </p:nvSpPr>
        <p:spPr/>
        <p:txBody>
          <a:bodyPr/>
          <a:lstStyle/>
          <a:p>
            <a:fld id="{FC08EF22-0840-446D-9831-929E105F271A}" type="slidenum">
              <a:rPr lang="en-US" smtClean="0"/>
              <a:t>‹#›</a:t>
            </a:fld>
            <a:endParaRPr lang="en-US"/>
          </a:p>
        </p:txBody>
      </p:sp>
      <p:sp>
        <p:nvSpPr>
          <p:cNvPr id="6" name="Content Placeholder 2">
            <a:extLst>
              <a:ext uri="{FF2B5EF4-FFF2-40B4-BE49-F238E27FC236}">
                <a16:creationId xmlns:a16="http://schemas.microsoft.com/office/drawing/2014/main" id="{45C91560-56A3-4DBC-9F83-755455EFB8FE}"/>
              </a:ext>
            </a:extLst>
          </p:cNvPr>
          <p:cNvSpPr>
            <a:spLocks noGrp="1"/>
          </p:cNvSpPr>
          <p:nvPr>
            <p:ph idx="1" hasCustomPrompt="1"/>
          </p:nvPr>
        </p:nvSpPr>
        <p:spPr>
          <a:xfrm>
            <a:off x="1935825" y="1828725"/>
            <a:ext cx="2364723" cy="1133931"/>
          </a:xfrm>
        </p:spPr>
        <p:txBody>
          <a:bodyPr/>
          <a:lstStyle>
            <a:lvl1pPr>
              <a:spcAft>
                <a:spcPts val="0"/>
              </a:spcAft>
              <a:defRPr sz="1400">
                <a:solidFill>
                  <a:schemeClr val="accent1"/>
                </a:solidFill>
              </a:defRPr>
            </a:lvl1pPr>
            <a:lvl2pPr>
              <a:spcAft>
                <a:spcPts val="0"/>
              </a:spcAft>
              <a:defRPr sz="1400"/>
            </a:lvl2pPr>
            <a:lvl3pPr>
              <a:spcAft>
                <a:spcPts val="0"/>
              </a:spcAft>
              <a:defRPr sz="1600"/>
            </a:lvl3pPr>
            <a:lvl4pPr>
              <a:spcAft>
                <a:spcPts val="0"/>
              </a:spcAft>
              <a:defRPr sz="1400"/>
            </a:lvl4pPr>
            <a:lvl5pPr>
              <a:spcAft>
                <a:spcPts val="0"/>
              </a:spcAft>
              <a:defRPr sz="1200"/>
            </a:lvl5pPr>
          </a:lstStyle>
          <a:p>
            <a:pPr lvl="0"/>
            <a:r>
              <a:rPr lang="en-US" dirty="0"/>
              <a:t>Click to edit text</a:t>
            </a:r>
          </a:p>
          <a:p>
            <a:pPr lvl="1"/>
            <a:r>
              <a:rPr lang="en-US" dirty="0"/>
              <a:t>Second level</a:t>
            </a:r>
          </a:p>
        </p:txBody>
      </p:sp>
      <p:sp>
        <p:nvSpPr>
          <p:cNvPr id="8" name="Picture Placeholder 7">
            <a:extLst>
              <a:ext uri="{FF2B5EF4-FFF2-40B4-BE49-F238E27FC236}">
                <a16:creationId xmlns:a16="http://schemas.microsoft.com/office/drawing/2014/main" id="{F81DC443-7FEE-432B-9288-30461F9E10D7}"/>
              </a:ext>
            </a:extLst>
          </p:cNvPr>
          <p:cNvSpPr>
            <a:spLocks noGrp="1"/>
          </p:cNvSpPr>
          <p:nvPr>
            <p:ph type="pic" sz="quarter" idx="16"/>
          </p:nvPr>
        </p:nvSpPr>
        <p:spPr>
          <a:xfrm>
            <a:off x="535270" y="1828725"/>
            <a:ext cx="1133856" cy="1133856"/>
          </a:xfrm>
          <a:pattFill prst="wdUpDiag">
            <a:fgClr>
              <a:schemeClr val="bg1"/>
            </a:fgClr>
            <a:bgClr>
              <a:schemeClr val="bg2"/>
            </a:bgClr>
          </a:pattFill>
        </p:spPr>
        <p:txBody>
          <a:bodyPr/>
          <a:lstStyle/>
          <a:p>
            <a:r>
              <a:rPr lang="en-US"/>
              <a:t>Click icon to add picture</a:t>
            </a:r>
          </a:p>
        </p:txBody>
      </p:sp>
      <p:sp>
        <p:nvSpPr>
          <p:cNvPr id="9" name="Picture Placeholder 7">
            <a:extLst>
              <a:ext uri="{FF2B5EF4-FFF2-40B4-BE49-F238E27FC236}">
                <a16:creationId xmlns:a16="http://schemas.microsoft.com/office/drawing/2014/main" id="{90E8DC96-EF84-443E-A34F-EDCAAAF0569D}"/>
              </a:ext>
            </a:extLst>
          </p:cNvPr>
          <p:cNvSpPr>
            <a:spLocks noGrp="1"/>
          </p:cNvSpPr>
          <p:nvPr>
            <p:ph type="pic" sz="quarter" idx="17"/>
          </p:nvPr>
        </p:nvSpPr>
        <p:spPr>
          <a:xfrm>
            <a:off x="535270" y="3223872"/>
            <a:ext cx="1133856" cy="1133856"/>
          </a:xfrm>
          <a:pattFill prst="wdUpDiag">
            <a:fgClr>
              <a:schemeClr val="bg1"/>
            </a:fgClr>
            <a:bgClr>
              <a:schemeClr val="bg2"/>
            </a:bgClr>
          </a:pattFill>
        </p:spPr>
        <p:txBody>
          <a:bodyPr/>
          <a:lstStyle/>
          <a:p>
            <a:r>
              <a:rPr lang="en-US"/>
              <a:t>Click icon to add picture</a:t>
            </a:r>
          </a:p>
        </p:txBody>
      </p:sp>
      <p:sp>
        <p:nvSpPr>
          <p:cNvPr id="10" name="Picture Placeholder 7">
            <a:extLst>
              <a:ext uri="{FF2B5EF4-FFF2-40B4-BE49-F238E27FC236}">
                <a16:creationId xmlns:a16="http://schemas.microsoft.com/office/drawing/2014/main" id="{AC369C27-B98D-4A73-9B2F-B9309968C0ED}"/>
              </a:ext>
            </a:extLst>
          </p:cNvPr>
          <p:cNvSpPr>
            <a:spLocks noGrp="1"/>
          </p:cNvSpPr>
          <p:nvPr>
            <p:ph type="pic" sz="quarter" idx="18"/>
          </p:nvPr>
        </p:nvSpPr>
        <p:spPr>
          <a:xfrm>
            <a:off x="535270" y="4619019"/>
            <a:ext cx="1133856" cy="1133856"/>
          </a:xfrm>
          <a:pattFill prst="wdUpDiag">
            <a:fgClr>
              <a:schemeClr val="bg1"/>
            </a:fgClr>
            <a:bgClr>
              <a:schemeClr val="bg2"/>
            </a:bgClr>
          </a:pattFill>
        </p:spPr>
        <p:txBody>
          <a:bodyPr/>
          <a:lstStyle/>
          <a:p>
            <a:r>
              <a:rPr lang="en-US"/>
              <a:t>Click icon to add picture</a:t>
            </a:r>
          </a:p>
        </p:txBody>
      </p:sp>
      <p:sp>
        <p:nvSpPr>
          <p:cNvPr id="13" name="Content Placeholder 2">
            <a:extLst>
              <a:ext uri="{FF2B5EF4-FFF2-40B4-BE49-F238E27FC236}">
                <a16:creationId xmlns:a16="http://schemas.microsoft.com/office/drawing/2014/main" id="{250281B5-CC31-4318-A09D-8E880A2A284D}"/>
              </a:ext>
            </a:extLst>
          </p:cNvPr>
          <p:cNvSpPr>
            <a:spLocks noGrp="1"/>
          </p:cNvSpPr>
          <p:nvPr>
            <p:ph idx="19" hasCustomPrompt="1"/>
          </p:nvPr>
        </p:nvSpPr>
        <p:spPr>
          <a:xfrm>
            <a:off x="1935825" y="3223872"/>
            <a:ext cx="2364723" cy="1133931"/>
          </a:xfrm>
        </p:spPr>
        <p:txBody>
          <a:bodyPr/>
          <a:lstStyle>
            <a:lvl1pPr>
              <a:spcAft>
                <a:spcPts val="0"/>
              </a:spcAft>
              <a:defRPr sz="1400">
                <a:solidFill>
                  <a:schemeClr val="accent1"/>
                </a:solidFill>
              </a:defRPr>
            </a:lvl1pPr>
            <a:lvl2pPr>
              <a:spcAft>
                <a:spcPts val="0"/>
              </a:spcAft>
              <a:defRPr sz="1400"/>
            </a:lvl2pPr>
            <a:lvl3pPr>
              <a:spcAft>
                <a:spcPts val="0"/>
              </a:spcAft>
              <a:defRPr sz="1600"/>
            </a:lvl3pPr>
            <a:lvl4pPr>
              <a:spcAft>
                <a:spcPts val="0"/>
              </a:spcAft>
              <a:defRPr sz="1400"/>
            </a:lvl4pPr>
            <a:lvl5pPr>
              <a:spcAft>
                <a:spcPts val="0"/>
              </a:spcAft>
              <a:defRPr sz="1200"/>
            </a:lvl5pPr>
          </a:lstStyle>
          <a:p>
            <a:pPr lvl="0"/>
            <a:r>
              <a:rPr lang="en-US" dirty="0"/>
              <a:t>Click to edit text</a:t>
            </a:r>
          </a:p>
          <a:p>
            <a:pPr lvl="1"/>
            <a:r>
              <a:rPr lang="en-US" dirty="0"/>
              <a:t>Second level</a:t>
            </a:r>
          </a:p>
        </p:txBody>
      </p:sp>
      <p:sp>
        <p:nvSpPr>
          <p:cNvPr id="14" name="Content Placeholder 2">
            <a:extLst>
              <a:ext uri="{FF2B5EF4-FFF2-40B4-BE49-F238E27FC236}">
                <a16:creationId xmlns:a16="http://schemas.microsoft.com/office/drawing/2014/main" id="{14C0F6B6-63F5-45CC-8B66-E6E9D9B3D008}"/>
              </a:ext>
            </a:extLst>
          </p:cNvPr>
          <p:cNvSpPr>
            <a:spLocks noGrp="1"/>
          </p:cNvSpPr>
          <p:nvPr>
            <p:ph idx="20" hasCustomPrompt="1"/>
          </p:nvPr>
        </p:nvSpPr>
        <p:spPr>
          <a:xfrm>
            <a:off x="1935825" y="4619019"/>
            <a:ext cx="2364723" cy="1133931"/>
          </a:xfrm>
        </p:spPr>
        <p:txBody>
          <a:bodyPr/>
          <a:lstStyle>
            <a:lvl1pPr>
              <a:spcAft>
                <a:spcPts val="0"/>
              </a:spcAft>
              <a:defRPr sz="1400">
                <a:solidFill>
                  <a:schemeClr val="accent1"/>
                </a:solidFill>
              </a:defRPr>
            </a:lvl1pPr>
            <a:lvl2pPr>
              <a:spcAft>
                <a:spcPts val="0"/>
              </a:spcAft>
              <a:defRPr sz="1400"/>
            </a:lvl2pPr>
            <a:lvl3pPr>
              <a:spcAft>
                <a:spcPts val="0"/>
              </a:spcAft>
              <a:defRPr sz="1600"/>
            </a:lvl3pPr>
            <a:lvl4pPr>
              <a:spcAft>
                <a:spcPts val="0"/>
              </a:spcAft>
              <a:defRPr sz="1400"/>
            </a:lvl4pPr>
            <a:lvl5pPr>
              <a:spcAft>
                <a:spcPts val="0"/>
              </a:spcAft>
              <a:defRPr sz="1200"/>
            </a:lvl5pPr>
          </a:lstStyle>
          <a:p>
            <a:pPr lvl="0"/>
            <a:r>
              <a:rPr lang="en-US" dirty="0"/>
              <a:t>Click to edit text</a:t>
            </a:r>
          </a:p>
          <a:p>
            <a:pPr lvl="1"/>
            <a:r>
              <a:rPr lang="en-US" dirty="0"/>
              <a:t>Second level</a:t>
            </a:r>
          </a:p>
        </p:txBody>
      </p:sp>
      <p:sp>
        <p:nvSpPr>
          <p:cNvPr id="15" name="Content Placeholder 2">
            <a:extLst>
              <a:ext uri="{FF2B5EF4-FFF2-40B4-BE49-F238E27FC236}">
                <a16:creationId xmlns:a16="http://schemas.microsoft.com/office/drawing/2014/main" id="{9E3093CC-1802-402A-8470-DDADE5A81D48}"/>
              </a:ext>
            </a:extLst>
          </p:cNvPr>
          <p:cNvSpPr>
            <a:spLocks noGrp="1"/>
          </p:cNvSpPr>
          <p:nvPr>
            <p:ph idx="21" hasCustomPrompt="1"/>
          </p:nvPr>
        </p:nvSpPr>
        <p:spPr>
          <a:xfrm>
            <a:off x="6234503" y="1828650"/>
            <a:ext cx="2364723" cy="1133931"/>
          </a:xfrm>
        </p:spPr>
        <p:txBody>
          <a:bodyPr/>
          <a:lstStyle>
            <a:lvl1pPr>
              <a:spcAft>
                <a:spcPts val="0"/>
              </a:spcAft>
              <a:defRPr sz="1400">
                <a:solidFill>
                  <a:schemeClr val="accent1"/>
                </a:solidFill>
              </a:defRPr>
            </a:lvl1pPr>
            <a:lvl2pPr>
              <a:spcAft>
                <a:spcPts val="0"/>
              </a:spcAft>
              <a:defRPr sz="1400"/>
            </a:lvl2pPr>
            <a:lvl3pPr>
              <a:spcAft>
                <a:spcPts val="0"/>
              </a:spcAft>
              <a:defRPr sz="1600"/>
            </a:lvl3pPr>
            <a:lvl4pPr>
              <a:spcAft>
                <a:spcPts val="0"/>
              </a:spcAft>
              <a:defRPr sz="1400"/>
            </a:lvl4pPr>
            <a:lvl5pPr>
              <a:spcAft>
                <a:spcPts val="0"/>
              </a:spcAft>
              <a:defRPr sz="1200"/>
            </a:lvl5pPr>
          </a:lstStyle>
          <a:p>
            <a:pPr lvl="0"/>
            <a:r>
              <a:rPr lang="en-US" dirty="0"/>
              <a:t>Click to edit text</a:t>
            </a:r>
          </a:p>
          <a:p>
            <a:pPr lvl="1"/>
            <a:r>
              <a:rPr lang="en-US" dirty="0"/>
              <a:t>Second level</a:t>
            </a:r>
          </a:p>
        </p:txBody>
      </p:sp>
      <p:sp>
        <p:nvSpPr>
          <p:cNvPr id="16" name="Picture Placeholder 7">
            <a:extLst>
              <a:ext uri="{FF2B5EF4-FFF2-40B4-BE49-F238E27FC236}">
                <a16:creationId xmlns:a16="http://schemas.microsoft.com/office/drawing/2014/main" id="{17BFA40A-56BA-4618-B4E1-F4D2B8A4E74A}"/>
              </a:ext>
            </a:extLst>
          </p:cNvPr>
          <p:cNvSpPr>
            <a:spLocks noGrp="1"/>
          </p:cNvSpPr>
          <p:nvPr>
            <p:ph type="pic" sz="quarter" idx="22"/>
          </p:nvPr>
        </p:nvSpPr>
        <p:spPr>
          <a:xfrm>
            <a:off x="4833948" y="1828650"/>
            <a:ext cx="1133856" cy="1133856"/>
          </a:xfrm>
          <a:pattFill prst="wdUpDiag">
            <a:fgClr>
              <a:schemeClr val="bg1"/>
            </a:fgClr>
            <a:bgClr>
              <a:schemeClr val="bg2"/>
            </a:bgClr>
          </a:pattFill>
        </p:spPr>
        <p:txBody>
          <a:bodyPr/>
          <a:lstStyle/>
          <a:p>
            <a:r>
              <a:rPr lang="en-US"/>
              <a:t>Click icon to add picture</a:t>
            </a:r>
          </a:p>
        </p:txBody>
      </p:sp>
      <p:sp>
        <p:nvSpPr>
          <p:cNvPr id="17" name="Picture Placeholder 7">
            <a:extLst>
              <a:ext uri="{FF2B5EF4-FFF2-40B4-BE49-F238E27FC236}">
                <a16:creationId xmlns:a16="http://schemas.microsoft.com/office/drawing/2014/main" id="{045A902C-0D8D-4D4F-B589-27460465E113}"/>
              </a:ext>
            </a:extLst>
          </p:cNvPr>
          <p:cNvSpPr>
            <a:spLocks noGrp="1"/>
          </p:cNvSpPr>
          <p:nvPr>
            <p:ph type="pic" sz="quarter" idx="23"/>
          </p:nvPr>
        </p:nvSpPr>
        <p:spPr>
          <a:xfrm>
            <a:off x="4833948" y="3223797"/>
            <a:ext cx="1133856" cy="1133856"/>
          </a:xfrm>
          <a:pattFill prst="wdUpDiag">
            <a:fgClr>
              <a:schemeClr val="bg1"/>
            </a:fgClr>
            <a:bgClr>
              <a:schemeClr val="bg2"/>
            </a:bgClr>
          </a:pattFill>
        </p:spPr>
        <p:txBody>
          <a:bodyPr/>
          <a:lstStyle/>
          <a:p>
            <a:r>
              <a:rPr lang="en-US"/>
              <a:t>Click icon to add picture</a:t>
            </a:r>
          </a:p>
        </p:txBody>
      </p:sp>
      <p:sp>
        <p:nvSpPr>
          <p:cNvPr id="18" name="Picture Placeholder 7">
            <a:extLst>
              <a:ext uri="{FF2B5EF4-FFF2-40B4-BE49-F238E27FC236}">
                <a16:creationId xmlns:a16="http://schemas.microsoft.com/office/drawing/2014/main" id="{D848F3B9-4D9E-4858-A8EB-54F919AEB655}"/>
              </a:ext>
            </a:extLst>
          </p:cNvPr>
          <p:cNvSpPr>
            <a:spLocks noGrp="1"/>
          </p:cNvSpPr>
          <p:nvPr>
            <p:ph type="pic" sz="quarter" idx="24"/>
          </p:nvPr>
        </p:nvSpPr>
        <p:spPr>
          <a:xfrm>
            <a:off x="4833948" y="4618944"/>
            <a:ext cx="1133856" cy="1133856"/>
          </a:xfrm>
          <a:pattFill prst="wdUpDiag">
            <a:fgClr>
              <a:schemeClr val="bg1"/>
            </a:fgClr>
            <a:bgClr>
              <a:schemeClr val="bg2"/>
            </a:bgClr>
          </a:pattFill>
        </p:spPr>
        <p:txBody>
          <a:bodyPr/>
          <a:lstStyle/>
          <a:p>
            <a:r>
              <a:rPr lang="en-US"/>
              <a:t>Click icon to add picture</a:t>
            </a:r>
          </a:p>
        </p:txBody>
      </p:sp>
      <p:sp>
        <p:nvSpPr>
          <p:cNvPr id="19" name="Content Placeholder 2">
            <a:extLst>
              <a:ext uri="{FF2B5EF4-FFF2-40B4-BE49-F238E27FC236}">
                <a16:creationId xmlns:a16="http://schemas.microsoft.com/office/drawing/2014/main" id="{2CCE4886-20D2-41E5-8D27-39FB391693F6}"/>
              </a:ext>
            </a:extLst>
          </p:cNvPr>
          <p:cNvSpPr>
            <a:spLocks noGrp="1"/>
          </p:cNvSpPr>
          <p:nvPr>
            <p:ph idx="25" hasCustomPrompt="1"/>
          </p:nvPr>
        </p:nvSpPr>
        <p:spPr>
          <a:xfrm>
            <a:off x="6234503" y="3223797"/>
            <a:ext cx="2364723" cy="1133931"/>
          </a:xfrm>
        </p:spPr>
        <p:txBody>
          <a:bodyPr/>
          <a:lstStyle>
            <a:lvl1pPr>
              <a:spcAft>
                <a:spcPts val="0"/>
              </a:spcAft>
              <a:defRPr sz="1400">
                <a:solidFill>
                  <a:schemeClr val="accent1"/>
                </a:solidFill>
              </a:defRPr>
            </a:lvl1pPr>
            <a:lvl2pPr>
              <a:spcAft>
                <a:spcPts val="0"/>
              </a:spcAft>
              <a:defRPr sz="1400"/>
            </a:lvl2pPr>
            <a:lvl3pPr>
              <a:spcAft>
                <a:spcPts val="0"/>
              </a:spcAft>
              <a:defRPr sz="1600"/>
            </a:lvl3pPr>
            <a:lvl4pPr>
              <a:spcAft>
                <a:spcPts val="0"/>
              </a:spcAft>
              <a:defRPr sz="1400"/>
            </a:lvl4pPr>
            <a:lvl5pPr>
              <a:spcAft>
                <a:spcPts val="0"/>
              </a:spcAft>
              <a:defRPr sz="1200"/>
            </a:lvl5pPr>
          </a:lstStyle>
          <a:p>
            <a:pPr lvl="0"/>
            <a:r>
              <a:rPr lang="en-US" dirty="0"/>
              <a:t>Click to edit text</a:t>
            </a:r>
          </a:p>
          <a:p>
            <a:pPr lvl="1"/>
            <a:r>
              <a:rPr lang="en-US" dirty="0"/>
              <a:t>Second level</a:t>
            </a:r>
          </a:p>
        </p:txBody>
      </p:sp>
      <p:sp>
        <p:nvSpPr>
          <p:cNvPr id="20" name="Content Placeholder 2">
            <a:extLst>
              <a:ext uri="{FF2B5EF4-FFF2-40B4-BE49-F238E27FC236}">
                <a16:creationId xmlns:a16="http://schemas.microsoft.com/office/drawing/2014/main" id="{F683A205-E96D-4343-BDB0-7232CBE373FE}"/>
              </a:ext>
            </a:extLst>
          </p:cNvPr>
          <p:cNvSpPr>
            <a:spLocks noGrp="1"/>
          </p:cNvSpPr>
          <p:nvPr>
            <p:ph idx="26" hasCustomPrompt="1"/>
          </p:nvPr>
        </p:nvSpPr>
        <p:spPr>
          <a:xfrm>
            <a:off x="6234503" y="4618944"/>
            <a:ext cx="2364723" cy="1133931"/>
          </a:xfrm>
        </p:spPr>
        <p:txBody>
          <a:bodyPr/>
          <a:lstStyle>
            <a:lvl1pPr>
              <a:spcAft>
                <a:spcPts val="0"/>
              </a:spcAft>
              <a:defRPr sz="1400">
                <a:solidFill>
                  <a:schemeClr val="accent1"/>
                </a:solidFill>
              </a:defRPr>
            </a:lvl1pPr>
            <a:lvl2pPr>
              <a:spcAft>
                <a:spcPts val="0"/>
              </a:spcAft>
              <a:defRPr sz="1400"/>
            </a:lvl2pPr>
            <a:lvl3pPr>
              <a:spcAft>
                <a:spcPts val="0"/>
              </a:spcAft>
              <a:defRPr sz="1600"/>
            </a:lvl3pPr>
            <a:lvl4pPr>
              <a:spcAft>
                <a:spcPts val="0"/>
              </a:spcAft>
              <a:defRPr sz="1400"/>
            </a:lvl4pPr>
            <a:lvl5pPr>
              <a:spcAft>
                <a:spcPts val="0"/>
              </a:spcAft>
              <a:defRPr sz="1200"/>
            </a:lvl5pPr>
          </a:lstStyle>
          <a:p>
            <a:pPr lvl="0"/>
            <a:r>
              <a:rPr lang="en-US" dirty="0"/>
              <a:t>Click to edit text</a:t>
            </a:r>
          </a:p>
          <a:p>
            <a:pPr lvl="1"/>
            <a:r>
              <a:rPr lang="en-US" dirty="0"/>
              <a:t>Second level</a:t>
            </a:r>
          </a:p>
        </p:txBody>
      </p:sp>
    </p:spTree>
    <p:extLst>
      <p:ext uri="{BB962C8B-B14F-4D97-AF65-F5344CB8AC3E}">
        <p14:creationId xmlns:p14="http://schemas.microsoft.com/office/powerpoint/2010/main" val="243209322"/>
      </p:ext>
    </p:extLst>
  </p:cSld>
  <p:clrMapOvr>
    <a:masterClrMapping/>
  </p:clrMapOvr>
</p:sldLayout>
</file>

<file path=ppt/slideLayouts/slideLayout2.xml><?xml version="1.0" encoding="utf-8"?>
<p:sldLayout xmlns:a16="http://schemas.microsoft.com/office/drawing/2014/main" xmlns:a14="http://schemas.microsoft.com/office/drawing/2010/main" xmlns:asvg="http://schemas.microsoft.com/office/drawing/2016/SVG/main" xmlns:p14="http://schemas.microsoft.com/office/powerpoint/2010/main" xmlns:p15="http://schemas.microsoft.com/office/powerpoint/2012/main" xmlns:a="http://schemas.openxmlformats.org/drawingml/2006/main" xmlns:r="http://schemas.openxmlformats.org/officeDocument/2006/relationships" xmlns:p="http://schemas.openxmlformats.org/presentationml/2006/main" showMasterSp="0" preserve="1" userDrawn="1">
  <p:cSld name="Title Slide + Pic">
    <p:bg>
      <p:bgPr>
        <a:solidFill>
          <a:schemeClr val="bg2"/>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7F2F82D9-684A-4777-84D7-F7BCC2F748D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9" name="Picture Placeholder 7">
            <a:extLst>
              <a:ext uri="{FF2B5EF4-FFF2-40B4-BE49-F238E27FC236}">
                <a16:creationId xmlns:a16="http://schemas.microsoft.com/office/drawing/2014/main" id="{6680CF9F-F973-402F-88EC-484D2EF58B6E}"/>
              </a:ext>
            </a:extLst>
          </p:cNvPr>
          <p:cNvSpPr>
            <a:spLocks noGrp="1"/>
          </p:cNvSpPr>
          <p:nvPr>
            <p:ph type="pic" sz="quarter" idx="13"/>
          </p:nvPr>
        </p:nvSpPr>
        <p:spPr>
          <a:xfrm>
            <a:off x="6112182" y="0"/>
            <a:ext cx="6079818" cy="6858000"/>
          </a:xfrm>
          <a:pattFill prst="wdUpDiag">
            <a:fgClr>
              <a:schemeClr val="bg1"/>
            </a:fgClr>
            <a:bgClr>
              <a:schemeClr val="bg2"/>
            </a:bgClr>
          </a:pattFill>
        </p:spPr>
        <p:txBody>
          <a:bodyPr/>
          <a:lstStyle/>
          <a:p>
            <a:r>
              <a:rPr lang="en-US"/>
              <a:t>Click icon to add picture</a:t>
            </a:r>
          </a:p>
        </p:txBody>
      </p:sp>
      <p:sp>
        <p:nvSpPr>
          <p:cNvPr id="2" name="Title 1">
            <a:extLst>
              <a:ext uri="{FF2B5EF4-FFF2-40B4-BE49-F238E27FC236}">
                <a16:creationId xmlns:a16="http://schemas.microsoft.com/office/drawing/2014/main" id="{3FF1ED2E-21C2-49A2-BB36-A58BA18F14CF}"/>
              </a:ext>
            </a:extLst>
          </p:cNvPr>
          <p:cNvSpPr>
            <a:spLocks noGrp="1"/>
          </p:cNvSpPr>
          <p:nvPr>
            <p:ph type="ctrTitle"/>
          </p:nvPr>
        </p:nvSpPr>
        <p:spPr>
          <a:xfrm>
            <a:off x="533400" y="1831063"/>
            <a:ext cx="5029200" cy="1407438"/>
          </a:xfrm>
        </p:spPr>
        <p:txBody>
          <a:bodyPr tIns="0" bIns="0" anchor="b"/>
          <a:lstStyle>
            <a:lvl1pPr algn="l">
              <a:defRPr sz="3600">
                <a:solidFill>
                  <a:schemeClr val="tx1"/>
                </a:solidFill>
                <a:latin typeface="+mj-lt"/>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8DD5A03-AB84-4C4A-BFF7-E227A5188705}"/>
              </a:ext>
            </a:extLst>
          </p:cNvPr>
          <p:cNvSpPr>
            <a:spLocks noGrp="1"/>
          </p:cNvSpPr>
          <p:nvPr>
            <p:ph type="subTitle" idx="1"/>
          </p:nvPr>
        </p:nvSpPr>
        <p:spPr>
          <a:xfrm>
            <a:off x="533400" y="3771899"/>
            <a:ext cx="5029200" cy="1981199"/>
          </a:xfrm>
        </p:spPr>
        <p:txBody>
          <a:bodyPr/>
          <a:lstStyle>
            <a:lvl1pPr marL="0" indent="0" algn="l">
              <a:spcAft>
                <a:spcPts val="3600"/>
              </a:spcAft>
              <a:buNone/>
              <a:defRPr sz="2800" b="0">
                <a:solidFill>
                  <a:schemeClr val="tx1"/>
                </a:solidFill>
                <a:latin typeface="+mj-lt"/>
              </a:defRPr>
            </a:lvl1pPr>
            <a:lvl2pPr marL="0" indent="0" algn="l">
              <a:spcAft>
                <a:spcPts val="0"/>
              </a:spcAft>
              <a:buNone/>
              <a:defRPr sz="1800" b="1"/>
            </a:lvl2pPr>
            <a:lvl3pPr marL="0" indent="0" algn="l">
              <a:spcAft>
                <a:spcPts val="0"/>
              </a:spcAft>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18" name="Straight Connector 17">
            <a:extLst>
              <a:ext uri="{FF2B5EF4-FFF2-40B4-BE49-F238E27FC236}">
                <a16:creationId xmlns:a16="http://schemas.microsoft.com/office/drawing/2014/main" id="{95F9589E-B386-4CF3-878C-05C67F1D78BD}"/>
              </a:ext>
            </a:extLst>
          </p:cNvPr>
          <p:cNvCxnSpPr>
            <a:cxnSpLocks/>
          </p:cNvCxnSpPr>
          <p:nvPr userDrawn="1"/>
        </p:nvCxnSpPr>
        <p:spPr>
          <a:xfrm>
            <a:off x="6096000" y="-2697"/>
            <a:ext cx="0" cy="6860697"/>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7" name="Graphic 6">
            <a:extLst>
              <a:ext uri="{FF2B5EF4-FFF2-40B4-BE49-F238E27FC236}">
                <a16:creationId xmlns:a16="http://schemas.microsoft.com/office/drawing/2014/main" id="{919DD79C-C28B-4CCE-BF46-EE4BAEE0543D}"/>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33400" y="540275"/>
            <a:ext cx="2286000" cy="506224"/>
          </a:xfrm>
          <a:prstGeom prst="rect">
            <a:avLst/>
          </a:prstGeom>
        </p:spPr>
      </p:pic>
      <p:sp>
        <p:nvSpPr>
          <p:cNvPr id="8" name="Text Placeholder 4">
            <a:extLst>
              <a:ext uri="{FF2B5EF4-FFF2-40B4-BE49-F238E27FC236}">
                <a16:creationId xmlns:a16="http://schemas.microsoft.com/office/drawing/2014/main" id="{45C61AAB-3FC8-46F2-AC33-8000ADAA54F9}"/>
              </a:ext>
            </a:extLst>
          </p:cNvPr>
          <p:cNvSpPr>
            <a:spLocks noGrp="1"/>
          </p:cNvSpPr>
          <p:nvPr>
            <p:ph type="body" sz="quarter" idx="10"/>
          </p:nvPr>
        </p:nvSpPr>
        <p:spPr>
          <a:xfrm>
            <a:off x="531813" y="5796227"/>
            <a:ext cx="5030787" cy="571501"/>
          </a:xfrm>
        </p:spPr>
        <p:txBody>
          <a:bodyPr anchor="b"/>
          <a:lstStyle>
            <a:lvl1pPr>
              <a:spcAft>
                <a:spcPts val="0"/>
              </a:spcAft>
              <a:defRPr>
                <a:solidFill>
                  <a:schemeClr val="tx1"/>
                </a:solidFill>
              </a:defRPr>
            </a:lvl1pPr>
            <a:lvl2pPr>
              <a:spcAft>
                <a:spcPts val="0"/>
              </a:spcAft>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422691914"/>
      </p:ext>
    </p:extLst>
  </p:cSld>
  <p:clrMapOvr>
    <a:masterClrMapping/>
  </p:clrMapOvr>
  <p:extLst>
    <p:ext uri="{DCECCB84-F9BA-43D5-87BE-67443E8EF086}">
      <p15:sldGuideLst xmlns:p15="http://schemas.microsoft.com/office/powerpoint/2012/main">
        <p15:guide id="1" orient="horz" pos="2040" userDrawn="1">
          <p15:clr>
            <a:srgbClr val="C35EA4"/>
          </p15:clr>
        </p15:guide>
      </p15:sldGuideLst>
    </p:ext>
  </p:extLst>
</p:sldLayout>
</file>

<file path=ppt/slideLayouts/slideLayout20.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Team Contacts Three Co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B3BD7-EFB2-4D60-8046-EA0D46994E9A}"/>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1AEB6DE9-D2DD-4B14-AEC2-EBBA9D376458}"/>
              </a:ext>
            </a:extLst>
          </p:cNvPr>
          <p:cNvSpPr>
            <a:spLocks noGrp="1"/>
          </p:cNvSpPr>
          <p:nvPr>
            <p:ph type="sldNum" sz="quarter" idx="12"/>
          </p:nvPr>
        </p:nvSpPr>
        <p:spPr/>
        <p:txBody>
          <a:bodyPr/>
          <a:lstStyle/>
          <a:p>
            <a:fld id="{FC08EF22-0840-446D-9831-929E105F271A}" type="slidenum">
              <a:rPr lang="en-US" smtClean="0"/>
              <a:t>‹#›</a:t>
            </a:fld>
            <a:endParaRPr lang="en-US"/>
          </a:p>
        </p:txBody>
      </p:sp>
      <p:sp>
        <p:nvSpPr>
          <p:cNvPr id="6" name="Content Placeholder 2">
            <a:extLst>
              <a:ext uri="{FF2B5EF4-FFF2-40B4-BE49-F238E27FC236}">
                <a16:creationId xmlns:a16="http://schemas.microsoft.com/office/drawing/2014/main" id="{45C91560-56A3-4DBC-9F83-755455EFB8FE}"/>
              </a:ext>
            </a:extLst>
          </p:cNvPr>
          <p:cNvSpPr>
            <a:spLocks noGrp="1"/>
          </p:cNvSpPr>
          <p:nvPr>
            <p:ph idx="1" hasCustomPrompt="1"/>
          </p:nvPr>
        </p:nvSpPr>
        <p:spPr>
          <a:xfrm>
            <a:off x="1935825" y="1828725"/>
            <a:ext cx="1946149" cy="1133931"/>
          </a:xfrm>
        </p:spPr>
        <p:txBody>
          <a:bodyPr/>
          <a:lstStyle>
            <a:lvl1pPr>
              <a:spcAft>
                <a:spcPts val="0"/>
              </a:spcAft>
              <a:defRPr sz="1400">
                <a:solidFill>
                  <a:schemeClr val="accent1"/>
                </a:solidFill>
              </a:defRPr>
            </a:lvl1pPr>
            <a:lvl2pPr>
              <a:spcAft>
                <a:spcPts val="0"/>
              </a:spcAft>
              <a:defRPr sz="1400"/>
            </a:lvl2pPr>
            <a:lvl3pPr>
              <a:spcAft>
                <a:spcPts val="0"/>
              </a:spcAft>
              <a:defRPr sz="1600"/>
            </a:lvl3pPr>
            <a:lvl4pPr>
              <a:spcAft>
                <a:spcPts val="0"/>
              </a:spcAft>
              <a:defRPr sz="1400"/>
            </a:lvl4pPr>
            <a:lvl5pPr>
              <a:spcAft>
                <a:spcPts val="0"/>
              </a:spcAft>
              <a:defRPr sz="1200"/>
            </a:lvl5pPr>
          </a:lstStyle>
          <a:p>
            <a:pPr lvl="0"/>
            <a:r>
              <a:rPr lang="en-US" dirty="0"/>
              <a:t>Click to edit text</a:t>
            </a:r>
          </a:p>
          <a:p>
            <a:pPr lvl="1"/>
            <a:r>
              <a:rPr lang="en-US" dirty="0"/>
              <a:t>Second level</a:t>
            </a:r>
          </a:p>
        </p:txBody>
      </p:sp>
      <p:sp>
        <p:nvSpPr>
          <p:cNvPr id="8" name="Picture Placeholder 7">
            <a:extLst>
              <a:ext uri="{FF2B5EF4-FFF2-40B4-BE49-F238E27FC236}">
                <a16:creationId xmlns:a16="http://schemas.microsoft.com/office/drawing/2014/main" id="{F81DC443-7FEE-432B-9288-30461F9E10D7}"/>
              </a:ext>
            </a:extLst>
          </p:cNvPr>
          <p:cNvSpPr>
            <a:spLocks noGrp="1"/>
          </p:cNvSpPr>
          <p:nvPr>
            <p:ph type="pic" sz="quarter" idx="16"/>
          </p:nvPr>
        </p:nvSpPr>
        <p:spPr>
          <a:xfrm>
            <a:off x="535270" y="1828725"/>
            <a:ext cx="1133856" cy="1133856"/>
          </a:xfrm>
          <a:pattFill prst="wdUpDiag">
            <a:fgClr>
              <a:schemeClr val="bg1"/>
            </a:fgClr>
            <a:bgClr>
              <a:schemeClr val="bg2"/>
            </a:bgClr>
          </a:pattFill>
        </p:spPr>
        <p:txBody>
          <a:bodyPr/>
          <a:lstStyle/>
          <a:p>
            <a:r>
              <a:rPr lang="en-US"/>
              <a:t>Click icon to add picture</a:t>
            </a:r>
          </a:p>
        </p:txBody>
      </p:sp>
      <p:sp>
        <p:nvSpPr>
          <p:cNvPr id="9" name="Picture Placeholder 7">
            <a:extLst>
              <a:ext uri="{FF2B5EF4-FFF2-40B4-BE49-F238E27FC236}">
                <a16:creationId xmlns:a16="http://schemas.microsoft.com/office/drawing/2014/main" id="{90E8DC96-EF84-443E-A34F-EDCAAAF0569D}"/>
              </a:ext>
            </a:extLst>
          </p:cNvPr>
          <p:cNvSpPr>
            <a:spLocks noGrp="1"/>
          </p:cNvSpPr>
          <p:nvPr>
            <p:ph type="pic" sz="quarter" idx="17"/>
          </p:nvPr>
        </p:nvSpPr>
        <p:spPr>
          <a:xfrm>
            <a:off x="535270" y="3223872"/>
            <a:ext cx="1133856" cy="1133856"/>
          </a:xfrm>
          <a:pattFill prst="wdUpDiag">
            <a:fgClr>
              <a:schemeClr val="bg1"/>
            </a:fgClr>
            <a:bgClr>
              <a:schemeClr val="bg2"/>
            </a:bgClr>
          </a:pattFill>
        </p:spPr>
        <p:txBody>
          <a:bodyPr/>
          <a:lstStyle/>
          <a:p>
            <a:r>
              <a:rPr lang="en-US"/>
              <a:t>Click icon to add picture</a:t>
            </a:r>
          </a:p>
        </p:txBody>
      </p:sp>
      <p:sp>
        <p:nvSpPr>
          <p:cNvPr id="10" name="Picture Placeholder 7">
            <a:extLst>
              <a:ext uri="{FF2B5EF4-FFF2-40B4-BE49-F238E27FC236}">
                <a16:creationId xmlns:a16="http://schemas.microsoft.com/office/drawing/2014/main" id="{AC369C27-B98D-4A73-9B2F-B9309968C0ED}"/>
              </a:ext>
            </a:extLst>
          </p:cNvPr>
          <p:cNvSpPr>
            <a:spLocks noGrp="1"/>
          </p:cNvSpPr>
          <p:nvPr>
            <p:ph type="pic" sz="quarter" idx="18"/>
          </p:nvPr>
        </p:nvSpPr>
        <p:spPr>
          <a:xfrm>
            <a:off x="535270" y="4619019"/>
            <a:ext cx="1133856" cy="1133856"/>
          </a:xfrm>
          <a:pattFill prst="wdUpDiag">
            <a:fgClr>
              <a:schemeClr val="bg1"/>
            </a:fgClr>
            <a:bgClr>
              <a:schemeClr val="bg2"/>
            </a:bgClr>
          </a:pattFill>
        </p:spPr>
        <p:txBody>
          <a:bodyPr/>
          <a:lstStyle/>
          <a:p>
            <a:r>
              <a:rPr lang="en-US"/>
              <a:t>Click icon to add picture</a:t>
            </a:r>
          </a:p>
        </p:txBody>
      </p:sp>
      <p:sp>
        <p:nvSpPr>
          <p:cNvPr id="13" name="Content Placeholder 2">
            <a:extLst>
              <a:ext uri="{FF2B5EF4-FFF2-40B4-BE49-F238E27FC236}">
                <a16:creationId xmlns:a16="http://schemas.microsoft.com/office/drawing/2014/main" id="{250281B5-CC31-4318-A09D-8E880A2A284D}"/>
              </a:ext>
            </a:extLst>
          </p:cNvPr>
          <p:cNvSpPr>
            <a:spLocks noGrp="1"/>
          </p:cNvSpPr>
          <p:nvPr>
            <p:ph idx="19" hasCustomPrompt="1"/>
          </p:nvPr>
        </p:nvSpPr>
        <p:spPr>
          <a:xfrm>
            <a:off x="1935825" y="3223872"/>
            <a:ext cx="1946149" cy="1133931"/>
          </a:xfrm>
        </p:spPr>
        <p:txBody>
          <a:bodyPr/>
          <a:lstStyle>
            <a:lvl1pPr>
              <a:spcAft>
                <a:spcPts val="0"/>
              </a:spcAft>
              <a:defRPr sz="1400">
                <a:solidFill>
                  <a:schemeClr val="accent1"/>
                </a:solidFill>
              </a:defRPr>
            </a:lvl1pPr>
            <a:lvl2pPr>
              <a:spcAft>
                <a:spcPts val="0"/>
              </a:spcAft>
              <a:defRPr sz="1400"/>
            </a:lvl2pPr>
            <a:lvl3pPr>
              <a:spcAft>
                <a:spcPts val="0"/>
              </a:spcAft>
              <a:defRPr sz="1600"/>
            </a:lvl3pPr>
            <a:lvl4pPr>
              <a:spcAft>
                <a:spcPts val="0"/>
              </a:spcAft>
              <a:defRPr sz="1400"/>
            </a:lvl4pPr>
            <a:lvl5pPr>
              <a:spcAft>
                <a:spcPts val="0"/>
              </a:spcAft>
              <a:defRPr sz="1200"/>
            </a:lvl5pPr>
          </a:lstStyle>
          <a:p>
            <a:pPr lvl="0"/>
            <a:r>
              <a:rPr lang="en-US" dirty="0"/>
              <a:t>Click to edit text</a:t>
            </a:r>
          </a:p>
          <a:p>
            <a:pPr lvl="1"/>
            <a:r>
              <a:rPr lang="en-US" dirty="0"/>
              <a:t>Second level</a:t>
            </a:r>
          </a:p>
        </p:txBody>
      </p:sp>
      <p:sp>
        <p:nvSpPr>
          <p:cNvPr id="14" name="Content Placeholder 2">
            <a:extLst>
              <a:ext uri="{FF2B5EF4-FFF2-40B4-BE49-F238E27FC236}">
                <a16:creationId xmlns:a16="http://schemas.microsoft.com/office/drawing/2014/main" id="{14C0F6B6-63F5-45CC-8B66-E6E9D9B3D008}"/>
              </a:ext>
            </a:extLst>
          </p:cNvPr>
          <p:cNvSpPr>
            <a:spLocks noGrp="1"/>
          </p:cNvSpPr>
          <p:nvPr>
            <p:ph idx="20" hasCustomPrompt="1"/>
          </p:nvPr>
        </p:nvSpPr>
        <p:spPr>
          <a:xfrm>
            <a:off x="1935825" y="4619019"/>
            <a:ext cx="1946149" cy="1133931"/>
          </a:xfrm>
        </p:spPr>
        <p:txBody>
          <a:bodyPr/>
          <a:lstStyle>
            <a:lvl1pPr>
              <a:spcAft>
                <a:spcPts val="0"/>
              </a:spcAft>
              <a:defRPr sz="1400">
                <a:solidFill>
                  <a:schemeClr val="accent1"/>
                </a:solidFill>
              </a:defRPr>
            </a:lvl1pPr>
            <a:lvl2pPr>
              <a:spcAft>
                <a:spcPts val="0"/>
              </a:spcAft>
              <a:defRPr sz="1400"/>
            </a:lvl2pPr>
            <a:lvl3pPr>
              <a:spcAft>
                <a:spcPts val="0"/>
              </a:spcAft>
              <a:defRPr sz="1600"/>
            </a:lvl3pPr>
            <a:lvl4pPr>
              <a:spcAft>
                <a:spcPts val="0"/>
              </a:spcAft>
              <a:defRPr sz="1400"/>
            </a:lvl4pPr>
            <a:lvl5pPr>
              <a:spcAft>
                <a:spcPts val="0"/>
              </a:spcAft>
              <a:defRPr sz="1200"/>
            </a:lvl5pPr>
          </a:lstStyle>
          <a:p>
            <a:pPr lvl="0"/>
            <a:r>
              <a:rPr lang="en-US" dirty="0"/>
              <a:t>Click to edit text</a:t>
            </a:r>
          </a:p>
          <a:p>
            <a:pPr lvl="1"/>
            <a:r>
              <a:rPr lang="en-US" dirty="0"/>
              <a:t>Second level</a:t>
            </a:r>
          </a:p>
        </p:txBody>
      </p:sp>
      <p:sp>
        <p:nvSpPr>
          <p:cNvPr id="15" name="Content Placeholder 2">
            <a:extLst>
              <a:ext uri="{FF2B5EF4-FFF2-40B4-BE49-F238E27FC236}">
                <a16:creationId xmlns:a16="http://schemas.microsoft.com/office/drawing/2014/main" id="{9E3093CC-1802-402A-8470-DDADE5A81D48}"/>
              </a:ext>
            </a:extLst>
          </p:cNvPr>
          <p:cNvSpPr>
            <a:spLocks noGrp="1"/>
          </p:cNvSpPr>
          <p:nvPr>
            <p:ph idx="21" hasCustomPrompt="1"/>
          </p:nvPr>
        </p:nvSpPr>
        <p:spPr>
          <a:xfrm>
            <a:off x="5828872" y="1828650"/>
            <a:ext cx="1946149" cy="1133931"/>
          </a:xfrm>
        </p:spPr>
        <p:txBody>
          <a:bodyPr/>
          <a:lstStyle>
            <a:lvl1pPr>
              <a:spcAft>
                <a:spcPts val="0"/>
              </a:spcAft>
              <a:defRPr sz="1400">
                <a:solidFill>
                  <a:schemeClr val="accent1"/>
                </a:solidFill>
              </a:defRPr>
            </a:lvl1pPr>
            <a:lvl2pPr>
              <a:spcAft>
                <a:spcPts val="0"/>
              </a:spcAft>
              <a:defRPr sz="1400"/>
            </a:lvl2pPr>
            <a:lvl3pPr>
              <a:spcAft>
                <a:spcPts val="0"/>
              </a:spcAft>
              <a:defRPr sz="1600"/>
            </a:lvl3pPr>
            <a:lvl4pPr>
              <a:spcAft>
                <a:spcPts val="0"/>
              </a:spcAft>
              <a:defRPr sz="1400"/>
            </a:lvl4pPr>
            <a:lvl5pPr>
              <a:spcAft>
                <a:spcPts val="0"/>
              </a:spcAft>
              <a:defRPr sz="1200"/>
            </a:lvl5pPr>
          </a:lstStyle>
          <a:p>
            <a:pPr lvl="0"/>
            <a:r>
              <a:rPr lang="en-US" dirty="0"/>
              <a:t>Click to edit text</a:t>
            </a:r>
          </a:p>
          <a:p>
            <a:pPr lvl="1"/>
            <a:r>
              <a:rPr lang="en-US" dirty="0"/>
              <a:t>Second level</a:t>
            </a:r>
          </a:p>
        </p:txBody>
      </p:sp>
      <p:sp>
        <p:nvSpPr>
          <p:cNvPr id="16" name="Picture Placeholder 7">
            <a:extLst>
              <a:ext uri="{FF2B5EF4-FFF2-40B4-BE49-F238E27FC236}">
                <a16:creationId xmlns:a16="http://schemas.microsoft.com/office/drawing/2014/main" id="{17BFA40A-56BA-4618-B4E1-F4D2B8A4E74A}"/>
              </a:ext>
            </a:extLst>
          </p:cNvPr>
          <p:cNvSpPr>
            <a:spLocks noGrp="1"/>
          </p:cNvSpPr>
          <p:nvPr>
            <p:ph type="pic" sz="quarter" idx="22"/>
          </p:nvPr>
        </p:nvSpPr>
        <p:spPr>
          <a:xfrm>
            <a:off x="4428317" y="1828650"/>
            <a:ext cx="1133856" cy="1133856"/>
          </a:xfrm>
          <a:pattFill prst="wdUpDiag">
            <a:fgClr>
              <a:schemeClr val="bg1"/>
            </a:fgClr>
            <a:bgClr>
              <a:schemeClr val="bg2"/>
            </a:bgClr>
          </a:pattFill>
        </p:spPr>
        <p:txBody>
          <a:bodyPr/>
          <a:lstStyle/>
          <a:p>
            <a:r>
              <a:rPr lang="en-US"/>
              <a:t>Click icon to add picture</a:t>
            </a:r>
          </a:p>
        </p:txBody>
      </p:sp>
      <p:sp>
        <p:nvSpPr>
          <p:cNvPr id="17" name="Picture Placeholder 7">
            <a:extLst>
              <a:ext uri="{FF2B5EF4-FFF2-40B4-BE49-F238E27FC236}">
                <a16:creationId xmlns:a16="http://schemas.microsoft.com/office/drawing/2014/main" id="{045A902C-0D8D-4D4F-B589-27460465E113}"/>
              </a:ext>
            </a:extLst>
          </p:cNvPr>
          <p:cNvSpPr>
            <a:spLocks noGrp="1"/>
          </p:cNvSpPr>
          <p:nvPr>
            <p:ph type="pic" sz="quarter" idx="23"/>
          </p:nvPr>
        </p:nvSpPr>
        <p:spPr>
          <a:xfrm>
            <a:off x="4428317" y="3223797"/>
            <a:ext cx="1133856" cy="1133856"/>
          </a:xfrm>
          <a:pattFill prst="wdUpDiag">
            <a:fgClr>
              <a:schemeClr val="bg1"/>
            </a:fgClr>
            <a:bgClr>
              <a:schemeClr val="bg2"/>
            </a:bgClr>
          </a:pattFill>
        </p:spPr>
        <p:txBody>
          <a:bodyPr/>
          <a:lstStyle/>
          <a:p>
            <a:r>
              <a:rPr lang="en-US"/>
              <a:t>Click icon to add picture</a:t>
            </a:r>
          </a:p>
        </p:txBody>
      </p:sp>
      <p:sp>
        <p:nvSpPr>
          <p:cNvPr id="18" name="Picture Placeholder 7">
            <a:extLst>
              <a:ext uri="{FF2B5EF4-FFF2-40B4-BE49-F238E27FC236}">
                <a16:creationId xmlns:a16="http://schemas.microsoft.com/office/drawing/2014/main" id="{D848F3B9-4D9E-4858-A8EB-54F919AEB655}"/>
              </a:ext>
            </a:extLst>
          </p:cNvPr>
          <p:cNvSpPr>
            <a:spLocks noGrp="1"/>
          </p:cNvSpPr>
          <p:nvPr>
            <p:ph type="pic" sz="quarter" idx="24"/>
          </p:nvPr>
        </p:nvSpPr>
        <p:spPr>
          <a:xfrm>
            <a:off x="4428317" y="4618944"/>
            <a:ext cx="1133856" cy="1133856"/>
          </a:xfrm>
          <a:pattFill prst="wdUpDiag">
            <a:fgClr>
              <a:schemeClr val="bg1"/>
            </a:fgClr>
            <a:bgClr>
              <a:schemeClr val="bg2"/>
            </a:bgClr>
          </a:pattFill>
        </p:spPr>
        <p:txBody>
          <a:bodyPr/>
          <a:lstStyle/>
          <a:p>
            <a:r>
              <a:rPr lang="en-US"/>
              <a:t>Click icon to add picture</a:t>
            </a:r>
          </a:p>
        </p:txBody>
      </p:sp>
      <p:sp>
        <p:nvSpPr>
          <p:cNvPr id="19" name="Content Placeholder 2">
            <a:extLst>
              <a:ext uri="{FF2B5EF4-FFF2-40B4-BE49-F238E27FC236}">
                <a16:creationId xmlns:a16="http://schemas.microsoft.com/office/drawing/2014/main" id="{2CCE4886-20D2-41E5-8D27-39FB391693F6}"/>
              </a:ext>
            </a:extLst>
          </p:cNvPr>
          <p:cNvSpPr>
            <a:spLocks noGrp="1"/>
          </p:cNvSpPr>
          <p:nvPr>
            <p:ph idx="25" hasCustomPrompt="1"/>
          </p:nvPr>
        </p:nvSpPr>
        <p:spPr>
          <a:xfrm>
            <a:off x="5828872" y="3223797"/>
            <a:ext cx="1946149" cy="1133931"/>
          </a:xfrm>
        </p:spPr>
        <p:txBody>
          <a:bodyPr/>
          <a:lstStyle>
            <a:lvl1pPr>
              <a:spcAft>
                <a:spcPts val="0"/>
              </a:spcAft>
              <a:defRPr sz="1400">
                <a:solidFill>
                  <a:schemeClr val="accent1"/>
                </a:solidFill>
              </a:defRPr>
            </a:lvl1pPr>
            <a:lvl2pPr>
              <a:spcAft>
                <a:spcPts val="0"/>
              </a:spcAft>
              <a:defRPr sz="1400"/>
            </a:lvl2pPr>
            <a:lvl3pPr>
              <a:spcAft>
                <a:spcPts val="0"/>
              </a:spcAft>
              <a:defRPr sz="1600"/>
            </a:lvl3pPr>
            <a:lvl4pPr>
              <a:spcAft>
                <a:spcPts val="0"/>
              </a:spcAft>
              <a:defRPr sz="1400"/>
            </a:lvl4pPr>
            <a:lvl5pPr>
              <a:spcAft>
                <a:spcPts val="0"/>
              </a:spcAft>
              <a:defRPr sz="1200"/>
            </a:lvl5pPr>
          </a:lstStyle>
          <a:p>
            <a:pPr lvl="0"/>
            <a:r>
              <a:rPr lang="en-US" dirty="0"/>
              <a:t>Click to edit text</a:t>
            </a:r>
          </a:p>
          <a:p>
            <a:pPr lvl="1"/>
            <a:r>
              <a:rPr lang="en-US" dirty="0"/>
              <a:t>Second level</a:t>
            </a:r>
          </a:p>
        </p:txBody>
      </p:sp>
      <p:sp>
        <p:nvSpPr>
          <p:cNvPr id="20" name="Content Placeholder 2">
            <a:extLst>
              <a:ext uri="{FF2B5EF4-FFF2-40B4-BE49-F238E27FC236}">
                <a16:creationId xmlns:a16="http://schemas.microsoft.com/office/drawing/2014/main" id="{F683A205-E96D-4343-BDB0-7232CBE373FE}"/>
              </a:ext>
            </a:extLst>
          </p:cNvPr>
          <p:cNvSpPr>
            <a:spLocks noGrp="1"/>
          </p:cNvSpPr>
          <p:nvPr>
            <p:ph idx="26" hasCustomPrompt="1"/>
          </p:nvPr>
        </p:nvSpPr>
        <p:spPr>
          <a:xfrm>
            <a:off x="5828872" y="4618944"/>
            <a:ext cx="1946149" cy="1133931"/>
          </a:xfrm>
        </p:spPr>
        <p:txBody>
          <a:bodyPr/>
          <a:lstStyle>
            <a:lvl1pPr>
              <a:spcAft>
                <a:spcPts val="0"/>
              </a:spcAft>
              <a:defRPr sz="1400">
                <a:solidFill>
                  <a:schemeClr val="accent1"/>
                </a:solidFill>
              </a:defRPr>
            </a:lvl1pPr>
            <a:lvl2pPr>
              <a:spcAft>
                <a:spcPts val="0"/>
              </a:spcAft>
              <a:defRPr sz="1400"/>
            </a:lvl2pPr>
            <a:lvl3pPr>
              <a:spcAft>
                <a:spcPts val="0"/>
              </a:spcAft>
              <a:defRPr sz="1600"/>
            </a:lvl3pPr>
            <a:lvl4pPr>
              <a:spcAft>
                <a:spcPts val="0"/>
              </a:spcAft>
              <a:defRPr sz="1400"/>
            </a:lvl4pPr>
            <a:lvl5pPr>
              <a:spcAft>
                <a:spcPts val="0"/>
              </a:spcAft>
              <a:defRPr sz="1200"/>
            </a:lvl5pPr>
          </a:lstStyle>
          <a:p>
            <a:pPr lvl="0"/>
            <a:r>
              <a:rPr lang="en-US" dirty="0"/>
              <a:t>Click to edit text</a:t>
            </a:r>
          </a:p>
          <a:p>
            <a:pPr lvl="1"/>
            <a:r>
              <a:rPr lang="en-US" dirty="0"/>
              <a:t>Second level</a:t>
            </a:r>
          </a:p>
        </p:txBody>
      </p:sp>
      <p:sp>
        <p:nvSpPr>
          <p:cNvPr id="21" name="Content Placeholder 2">
            <a:extLst>
              <a:ext uri="{FF2B5EF4-FFF2-40B4-BE49-F238E27FC236}">
                <a16:creationId xmlns:a16="http://schemas.microsoft.com/office/drawing/2014/main" id="{037483E1-3822-409C-B146-B551E031D659}"/>
              </a:ext>
            </a:extLst>
          </p:cNvPr>
          <p:cNvSpPr>
            <a:spLocks noGrp="1"/>
          </p:cNvSpPr>
          <p:nvPr>
            <p:ph idx="27" hasCustomPrompt="1"/>
          </p:nvPr>
        </p:nvSpPr>
        <p:spPr>
          <a:xfrm>
            <a:off x="9711258" y="1828875"/>
            <a:ext cx="1946149" cy="1133931"/>
          </a:xfrm>
        </p:spPr>
        <p:txBody>
          <a:bodyPr/>
          <a:lstStyle>
            <a:lvl1pPr>
              <a:spcAft>
                <a:spcPts val="0"/>
              </a:spcAft>
              <a:defRPr sz="1400">
                <a:solidFill>
                  <a:schemeClr val="accent1"/>
                </a:solidFill>
              </a:defRPr>
            </a:lvl1pPr>
            <a:lvl2pPr>
              <a:spcAft>
                <a:spcPts val="0"/>
              </a:spcAft>
              <a:defRPr sz="1400"/>
            </a:lvl2pPr>
            <a:lvl3pPr>
              <a:spcAft>
                <a:spcPts val="0"/>
              </a:spcAft>
              <a:defRPr sz="1600"/>
            </a:lvl3pPr>
            <a:lvl4pPr>
              <a:spcAft>
                <a:spcPts val="0"/>
              </a:spcAft>
              <a:defRPr sz="1400"/>
            </a:lvl4pPr>
            <a:lvl5pPr>
              <a:spcAft>
                <a:spcPts val="0"/>
              </a:spcAft>
              <a:defRPr sz="1200"/>
            </a:lvl5pPr>
          </a:lstStyle>
          <a:p>
            <a:pPr lvl="0"/>
            <a:r>
              <a:rPr lang="en-US" dirty="0"/>
              <a:t>Click to edit text</a:t>
            </a:r>
          </a:p>
          <a:p>
            <a:pPr lvl="1"/>
            <a:r>
              <a:rPr lang="en-US" dirty="0"/>
              <a:t>Second level</a:t>
            </a:r>
          </a:p>
        </p:txBody>
      </p:sp>
      <p:sp>
        <p:nvSpPr>
          <p:cNvPr id="22" name="Picture Placeholder 7">
            <a:extLst>
              <a:ext uri="{FF2B5EF4-FFF2-40B4-BE49-F238E27FC236}">
                <a16:creationId xmlns:a16="http://schemas.microsoft.com/office/drawing/2014/main" id="{8A46A7C6-6941-4A97-B250-44C59C051679}"/>
              </a:ext>
            </a:extLst>
          </p:cNvPr>
          <p:cNvSpPr>
            <a:spLocks noGrp="1"/>
          </p:cNvSpPr>
          <p:nvPr>
            <p:ph type="pic" sz="quarter" idx="28"/>
          </p:nvPr>
        </p:nvSpPr>
        <p:spPr>
          <a:xfrm>
            <a:off x="8310703" y="1828875"/>
            <a:ext cx="1133856" cy="1133856"/>
          </a:xfrm>
          <a:pattFill prst="wdUpDiag">
            <a:fgClr>
              <a:schemeClr val="bg1"/>
            </a:fgClr>
            <a:bgClr>
              <a:schemeClr val="bg2"/>
            </a:bgClr>
          </a:pattFill>
        </p:spPr>
        <p:txBody>
          <a:bodyPr/>
          <a:lstStyle/>
          <a:p>
            <a:r>
              <a:rPr lang="en-US"/>
              <a:t>Click icon to add picture</a:t>
            </a:r>
          </a:p>
        </p:txBody>
      </p:sp>
      <p:sp>
        <p:nvSpPr>
          <p:cNvPr id="23" name="Picture Placeholder 7">
            <a:extLst>
              <a:ext uri="{FF2B5EF4-FFF2-40B4-BE49-F238E27FC236}">
                <a16:creationId xmlns:a16="http://schemas.microsoft.com/office/drawing/2014/main" id="{B61673AA-381F-49AC-AE3A-AB73DC064A20}"/>
              </a:ext>
            </a:extLst>
          </p:cNvPr>
          <p:cNvSpPr>
            <a:spLocks noGrp="1"/>
          </p:cNvSpPr>
          <p:nvPr>
            <p:ph type="pic" sz="quarter" idx="29"/>
          </p:nvPr>
        </p:nvSpPr>
        <p:spPr>
          <a:xfrm>
            <a:off x="8310703" y="3224022"/>
            <a:ext cx="1133856" cy="1133856"/>
          </a:xfrm>
          <a:pattFill prst="wdUpDiag">
            <a:fgClr>
              <a:schemeClr val="bg1"/>
            </a:fgClr>
            <a:bgClr>
              <a:schemeClr val="bg2"/>
            </a:bgClr>
          </a:pattFill>
        </p:spPr>
        <p:txBody>
          <a:bodyPr/>
          <a:lstStyle/>
          <a:p>
            <a:r>
              <a:rPr lang="en-US"/>
              <a:t>Click icon to add picture</a:t>
            </a:r>
          </a:p>
        </p:txBody>
      </p:sp>
      <p:sp>
        <p:nvSpPr>
          <p:cNvPr id="24" name="Picture Placeholder 7">
            <a:extLst>
              <a:ext uri="{FF2B5EF4-FFF2-40B4-BE49-F238E27FC236}">
                <a16:creationId xmlns:a16="http://schemas.microsoft.com/office/drawing/2014/main" id="{F0143530-D12F-4703-8673-6854EA080C70}"/>
              </a:ext>
            </a:extLst>
          </p:cNvPr>
          <p:cNvSpPr>
            <a:spLocks noGrp="1"/>
          </p:cNvSpPr>
          <p:nvPr>
            <p:ph type="pic" sz="quarter" idx="30"/>
          </p:nvPr>
        </p:nvSpPr>
        <p:spPr>
          <a:xfrm>
            <a:off x="8310703" y="4619169"/>
            <a:ext cx="1133856" cy="1133856"/>
          </a:xfrm>
          <a:pattFill prst="wdUpDiag">
            <a:fgClr>
              <a:schemeClr val="bg1"/>
            </a:fgClr>
            <a:bgClr>
              <a:schemeClr val="bg2"/>
            </a:bgClr>
          </a:pattFill>
        </p:spPr>
        <p:txBody>
          <a:bodyPr/>
          <a:lstStyle/>
          <a:p>
            <a:r>
              <a:rPr lang="en-US"/>
              <a:t>Click icon to add picture</a:t>
            </a:r>
          </a:p>
        </p:txBody>
      </p:sp>
      <p:sp>
        <p:nvSpPr>
          <p:cNvPr id="25" name="Content Placeholder 2">
            <a:extLst>
              <a:ext uri="{FF2B5EF4-FFF2-40B4-BE49-F238E27FC236}">
                <a16:creationId xmlns:a16="http://schemas.microsoft.com/office/drawing/2014/main" id="{E7DAFEC4-C7A3-4FDC-95DD-7C4A88B6EE99}"/>
              </a:ext>
            </a:extLst>
          </p:cNvPr>
          <p:cNvSpPr>
            <a:spLocks noGrp="1"/>
          </p:cNvSpPr>
          <p:nvPr>
            <p:ph idx="31" hasCustomPrompt="1"/>
          </p:nvPr>
        </p:nvSpPr>
        <p:spPr>
          <a:xfrm>
            <a:off x="9711258" y="3224022"/>
            <a:ext cx="1946149" cy="1133931"/>
          </a:xfrm>
        </p:spPr>
        <p:txBody>
          <a:bodyPr/>
          <a:lstStyle>
            <a:lvl1pPr>
              <a:spcAft>
                <a:spcPts val="0"/>
              </a:spcAft>
              <a:defRPr sz="1400">
                <a:solidFill>
                  <a:schemeClr val="accent1"/>
                </a:solidFill>
              </a:defRPr>
            </a:lvl1pPr>
            <a:lvl2pPr>
              <a:spcAft>
                <a:spcPts val="0"/>
              </a:spcAft>
              <a:defRPr sz="1400"/>
            </a:lvl2pPr>
            <a:lvl3pPr>
              <a:spcAft>
                <a:spcPts val="0"/>
              </a:spcAft>
              <a:defRPr sz="1600"/>
            </a:lvl3pPr>
            <a:lvl4pPr>
              <a:spcAft>
                <a:spcPts val="0"/>
              </a:spcAft>
              <a:defRPr sz="1400"/>
            </a:lvl4pPr>
            <a:lvl5pPr>
              <a:spcAft>
                <a:spcPts val="0"/>
              </a:spcAft>
              <a:defRPr sz="1200"/>
            </a:lvl5pPr>
          </a:lstStyle>
          <a:p>
            <a:pPr lvl="0"/>
            <a:r>
              <a:rPr lang="en-US" dirty="0"/>
              <a:t>Click to edit text</a:t>
            </a:r>
          </a:p>
          <a:p>
            <a:pPr lvl="1"/>
            <a:r>
              <a:rPr lang="en-US" dirty="0"/>
              <a:t>Second level</a:t>
            </a:r>
          </a:p>
        </p:txBody>
      </p:sp>
      <p:sp>
        <p:nvSpPr>
          <p:cNvPr id="26" name="Content Placeholder 2">
            <a:extLst>
              <a:ext uri="{FF2B5EF4-FFF2-40B4-BE49-F238E27FC236}">
                <a16:creationId xmlns:a16="http://schemas.microsoft.com/office/drawing/2014/main" id="{449F3534-C874-49BC-9477-29E1156348DC}"/>
              </a:ext>
            </a:extLst>
          </p:cNvPr>
          <p:cNvSpPr>
            <a:spLocks noGrp="1"/>
          </p:cNvSpPr>
          <p:nvPr>
            <p:ph idx="32" hasCustomPrompt="1"/>
          </p:nvPr>
        </p:nvSpPr>
        <p:spPr>
          <a:xfrm>
            <a:off x="9711258" y="4619169"/>
            <a:ext cx="1946149" cy="1133931"/>
          </a:xfrm>
        </p:spPr>
        <p:txBody>
          <a:bodyPr/>
          <a:lstStyle>
            <a:lvl1pPr>
              <a:spcAft>
                <a:spcPts val="0"/>
              </a:spcAft>
              <a:defRPr sz="1400">
                <a:solidFill>
                  <a:schemeClr val="accent1"/>
                </a:solidFill>
              </a:defRPr>
            </a:lvl1pPr>
            <a:lvl2pPr>
              <a:spcAft>
                <a:spcPts val="0"/>
              </a:spcAft>
              <a:defRPr sz="1400"/>
            </a:lvl2pPr>
            <a:lvl3pPr>
              <a:spcAft>
                <a:spcPts val="0"/>
              </a:spcAft>
              <a:defRPr sz="1600"/>
            </a:lvl3pPr>
            <a:lvl4pPr>
              <a:spcAft>
                <a:spcPts val="0"/>
              </a:spcAft>
              <a:defRPr sz="1400"/>
            </a:lvl4pPr>
            <a:lvl5pPr>
              <a:spcAft>
                <a:spcPts val="0"/>
              </a:spcAft>
              <a:defRPr sz="1200"/>
            </a:lvl5pPr>
          </a:lstStyle>
          <a:p>
            <a:pPr lvl="0"/>
            <a:r>
              <a:rPr lang="en-US" dirty="0"/>
              <a:t>Click to edit text</a:t>
            </a:r>
          </a:p>
          <a:p>
            <a:pPr lvl="1"/>
            <a:r>
              <a:rPr lang="en-US" dirty="0"/>
              <a:t>Second level</a:t>
            </a:r>
          </a:p>
        </p:txBody>
      </p:sp>
    </p:spTree>
    <p:extLst>
      <p:ext uri="{BB962C8B-B14F-4D97-AF65-F5344CB8AC3E}">
        <p14:creationId xmlns:p14="http://schemas.microsoft.com/office/powerpoint/2010/main" val="1249494166"/>
      </p:ext>
    </p:extLst>
  </p:cSld>
  <p:clrMapOvr>
    <a:masterClrMapping/>
  </p:clrMapOvr>
</p:sldLayout>
</file>

<file path=ppt/slideLayouts/slideLayout21.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B3BD7-EFB2-4D60-8046-EA0D46994E9A}"/>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1AEB6DE9-D2DD-4B14-AEC2-EBBA9D376458}"/>
              </a:ext>
            </a:extLst>
          </p:cNvPr>
          <p:cNvSpPr>
            <a:spLocks noGrp="1"/>
          </p:cNvSpPr>
          <p:nvPr>
            <p:ph type="sldNum" sz="quarter" idx="12"/>
          </p:nvPr>
        </p:nvSpPr>
        <p:spPr/>
        <p:txBody>
          <a:bodyPr/>
          <a:lstStyle/>
          <a:p>
            <a:fld id="{FC08EF22-0840-446D-9831-929E105F271A}" type="slidenum">
              <a:rPr lang="en-US" smtClean="0"/>
              <a:t>‹#›</a:t>
            </a:fld>
            <a:endParaRPr lang="en-US"/>
          </a:p>
        </p:txBody>
      </p:sp>
    </p:spTree>
    <p:extLst>
      <p:ext uri="{BB962C8B-B14F-4D97-AF65-F5344CB8AC3E}">
        <p14:creationId xmlns:p14="http://schemas.microsoft.com/office/powerpoint/2010/main" val="4160236996"/>
      </p:ext>
    </p:extLst>
  </p:cSld>
  <p:clrMapOvr>
    <a:masterClrMapping/>
  </p:clrMapOvr>
</p:sldLayout>
</file>

<file path=ppt/slideLayouts/slideLayout22.xml><?xml version="1.0" encoding="utf-8"?>
<p:sldLayout xmlns:a16="http://schemas.microsoft.com/office/drawing/2014/main" xmlns:a14="http://schemas.microsoft.com/office/drawing/2010/main" xmlns:asvg="http://schemas.microsoft.com/office/drawing/2016/SVG/main" xmlns:p14="http://schemas.microsoft.com/office/powerpoint/2010/main"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06C2A48F-32AB-4AB2-B7C7-DA0B7F682B7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4" name="Slide Number Placeholder 3">
            <a:extLst>
              <a:ext uri="{FF2B5EF4-FFF2-40B4-BE49-F238E27FC236}">
                <a16:creationId xmlns:a16="http://schemas.microsoft.com/office/drawing/2014/main" id="{4AB1012F-FEED-422F-A055-A051266DDE0B}"/>
              </a:ext>
            </a:extLst>
          </p:cNvPr>
          <p:cNvSpPr>
            <a:spLocks noGrp="1"/>
          </p:cNvSpPr>
          <p:nvPr>
            <p:ph type="sldNum" sz="quarter" idx="12"/>
          </p:nvPr>
        </p:nvSpPr>
        <p:spPr/>
        <p:txBody>
          <a:bodyPr/>
          <a:lstStyle/>
          <a:p>
            <a:fld id="{FC08EF22-0840-446D-9831-929E105F271A}" type="slidenum">
              <a:rPr lang="en-US" smtClean="0"/>
              <a:t>‹#›</a:t>
            </a:fld>
            <a:endParaRPr lang="en-US"/>
          </a:p>
        </p:txBody>
      </p:sp>
      <p:pic>
        <p:nvPicPr>
          <p:cNvPr id="5" name="Graphic 4">
            <a:extLst>
              <a:ext uri="{FF2B5EF4-FFF2-40B4-BE49-F238E27FC236}">
                <a16:creationId xmlns:a16="http://schemas.microsoft.com/office/drawing/2014/main" id="{21A02430-CE5D-4AC5-B6F3-4534A0C5C05E}"/>
              </a:ext>
            </a:extLst>
          </p:cNvPr>
          <p:cNvPicPr>
            <a:picLocks noChangeAspect="1"/>
          </p:cNvPicPr>
          <p:nvPr userDrawn="1"/>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984810" y="6139070"/>
            <a:ext cx="1675624" cy="371059"/>
          </a:xfrm>
          <a:prstGeom prst="rect">
            <a:avLst/>
          </a:prstGeom>
        </p:spPr>
      </p:pic>
    </p:spTree>
    <p:extLst>
      <p:ext uri="{BB962C8B-B14F-4D97-AF65-F5344CB8AC3E}">
        <p14:creationId xmlns:p14="http://schemas.microsoft.com/office/powerpoint/2010/main" val="2770579526"/>
      </p:ext>
    </p:extLst>
  </p:cSld>
  <p:clrMapOvr>
    <a:masterClrMapping/>
  </p:clrMapOvr>
</p:sldLayout>
</file>

<file path=ppt/slideLayouts/slideLayout23.xml><?xml version="1.0" encoding="utf-8"?>
<p:sldLayout xmlns:a16="http://schemas.microsoft.com/office/drawing/2014/main" xmlns:a14="http://schemas.microsoft.com/office/drawing/2010/main" xmlns:asvg="http://schemas.microsoft.com/office/drawing/2016/SVG/main" xmlns:p14="http://schemas.microsoft.com/office/powerpoint/2010/main" xmlns:p15="http://schemas.microsoft.com/office/powerpoint/2012/main" xmlns:a="http://schemas.openxmlformats.org/drawingml/2006/main" xmlns:r="http://schemas.openxmlformats.org/officeDocument/2006/relationships" xmlns:p="http://schemas.openxmlformats.org/presentationml/2006/main" showMasterSp="0" preserve="1" userDrawn="1">
  <p:cSld name="Q+A">
    <p:bg>
      <p:bgPr>
        <a:solidFill>
          <a:schemeClr val="accent2"/>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C1985857-27B1-4D53-9F39-2C5F97940664}"/>
              </a:ext>
            </a:extLst>
          </p:cNvPr>
          <p:cNvPicPr>
            <a:picLocks noChangeAspect="1"/>
          </p:cNvPicPr>
          <p:nvPr userDrawn="1"/>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t="1196" r="1150"/>
          <a:stretch/>
        </p:blipFill>
        <p:spPr>
          <a:xfrm>
            <a:off x="5639" y="0"/>
            <a:ext cx="12186361" cy="6858000"/>
          </a:xfrm>
          <a:prstGeom prst="rect">
            <a:avLst/>
          </a:prstGeom>
        </p:spPr>
      </p:pic>
      <p:sp>
        <p:nvSpPr>
          <p:cNvPr id="6" name="Slide Number Placeholder 5">
            <a:extLst>
              <a:ext uri="{FF2B5EF4-FFF2-40B4-BE49-F238E27FC236}">
                <a16:creationId xmlns:a16="http://schemas.microsoft.com/office/drawing/2014/main" id="{7EFBB971-FED9-41B5-9B15-948D28F713EA}"/>
              </a:ext>
            </a:extLst>
          </p:cNvPr>
          <p:cNvSpPr>
            <a:spLocks noGrp="1"/>
          </p:cNvSpPr>
          <p:nvPr>
            <p:ph type="sldNum" sz="quarter" idx="12"/>
          </p:nvPr>
        </p:nvSpPr>
        <p:spPr/>
        <p:txBody>
          <a:bodyPr/>
          <a:lstStyle>
            <a:lvl1pPr>
              <a:defRPr>
                <a:solidFill>
                  <a:schemeClr val="bg2"/>
                </a:solidFill>
              </a:defRPr>
            </a:lvl1pPr>
          </a:lstStyle>
          <a:p>
            <a:fld id="{FC08EF22-0840-446D-9831-929E105F271A}" type="slidenum">
              <a:rPr lang="en-US" smtClean="0"/>
              <a:pPr/>
              <a:t>‹#›</a:t>
            </a:fld>
            <a:endParaRPr lang="en-US"/>
          </a:p>
        </p:txBody>
      </p:sp>
      <p:sp>
        <p:nvSpPr>
          <p:cNvPr id="9" name="TextBox 8">
            <a:extLst>
              <a:ext uri="{FF2B5EF4-FFF2-40B4-BE49-F238E27FC236}">
                <a16:creationId xmlns:a16="http://schemas.microsoft.com/office/drawing/2014/main" id="{06F2BC37-60C0-43DF-B670-13BC845CCE7C}"/>
              </a:ext>
            </a:extLst>
          </p:cNvPr>
          <p:cNvSpPr txBox="1"/>
          <p:nvPr userDrawn="1"/>
        </p:nvSpPr>
        <p:spPr>
          <a:xfrm>
            <a:off x="1066800" y="1615669"/>
            <a:ext cx="3009900" cy="1813331"/>
          </a:xfrm>
          <a:prstGeom prst="rect">
            <a:avLst/>
          </a:prstGeom>
          <a:noFill/>
        </p:spPr>
        <p:txBody>
          <a:bodyPr wrap="none" lIns="0" tIns="0" rIns="0" bIns="0" rtlCol="0" anchor="t">
            <a:noAutofit/>
          </a:bodyPr>
          <a:lstStyle/>
          <a:p>
            <a:pPr algn="l"/>
            <a:r>
              <a:rPr lang="en-US" sz="6800" b="1" dirty="0">
                <a:solidFill>
                  <a:schemeClr val="bg1"/>
                </a:solidFill>
              </a:rPr>
              <a:t>Q+A</a:t>
            </a:r>
          </a:p>
        </p:txBody>
      </p:sp>
    </p:spTree>
    <p:extLst>
      <p:ext uri="{BB962C8B-B14F-4D97-AF65-F5344CB8AC3E}">
        <p14:creationId xmlns:p14="http://schemas.microsoft.com/office/powerpoint/2010/main" val="401056673"/>
      </p:ext>
    </p:extLst>
  </p:cSld>
  <p:clrMapOvr>
    <a:masterClrMapping/>
  </p:clrMapOvr>
  <p:extLst>
    <p:ext uri="{DCECCB84-F9BA-43D5-87BE-67443E8EF086}">
      <p15:sldGuideLst xmlns:p15="http://schemas.microsoft.com/office/powerpoint/2012/main">
        <p15:guide id="1" pos="672" userDrawn="1">
          <p15:clr>
            <a:srgbClr val="C35EA4"/>
          </p15:clr>
        </p15:guide>
      </p15:sldGuideLst>
    </p:ext>
  </p:extLst>
</p:sldLayout>
</file>

<file path=ppt/slideLayouts/slideLayout24.xml><?xml version="1.0" encoding="utf-8"?>
<p:sldLayout xmlns:a16="http://schemas.microsoft.com/office/drawing/2014/main" xmlns:a14="http://schemas.microsoft.com/office/drawing/2010/main" xmlns:asvg="http://schemas.microsoft.com/office/drawing/2016/SVG/main" xmlns:p14="http://schemas.microsoft.com/office/powerpoint/2010/main" xmlns:p15="http://schemas.microsoft.com/office/powerpoint/2012/main" xmlns:a="http://schemas.openxmlformats.org/drawingml/2006/main" xmlns:r="http://schemas.openxmlformats.org/officeDocument/2006/relationships" xmlns:p="http://schemas.openxmlformats.org/presentationml/2006/main" showMasterSp="0" preserve="1" userDrawn="1">
  <p:cSld name="Thank You">
    <p:bg>
      <p:bgPr>
        <a:solidFill>
          <a:schemeClr val="accent2"/>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C1985857-27B1-4D53-9F39-2C5F97940664}"/>
              </a:ext>
            </a:extLst>
          </p:cNvPr>
          <p:cNvPicPr>
            <a:picLocks noChangeAspect="1"/>
          </p:cNvPicPr>
          <p:nvPr userDrawn="1"/>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t="1196" r="1150"/>
          <a:stretch/>
        </p:blipFill>
        <p:spPr>
          <a:xfrm>
            <a:off x="5639" y="0"/>
            <a:ext cx="12186361" cy="6858000"/>
          </a:xfrm>
          <a:prstGeom prst="rect">
            <a:avLst/>
          </a:prstGeom>
        </p:spPr>
      </p:pic>
      <p:sp>
        <p:nvSpPr>
          <p:cNvPr id="6" name="Slide Number Placeholder 5">
            <a:extLst>
              <a:ext uri="{FF2B5EF4-FFF2-40B4-BE49-F238E27FC236}">
                <a16:creationId xmlns:a16="http://schemas.microsoft.com/office/drawing/2014/main" id="{7EFBB971-FED9-41B5-9B15-948D28F713EA}"/>
              </a:ext>
            </a:extLst>
          </p:cNvPr>
          <p:cNvSpPr>
            <a:spLocks noGrp="1"/>
          </p:cNvSpPr>
          <p:nvPr>
            <p:ph type="sldNum" sz="quarter" idx="12"/>
          </p:nvPr>
        </p:nvSpPr>
        <p:spPr/>
        <p:txBody>
          <a:bodyPr/>
          <a:lstStyle>
            <a:lvl1pPr>
              <a:defRPr>
                <a:solidFill>
                  <a:schemeClr val="bg2"/>
                </a:solidFill>
              </a:defRPr>
            </a:lvl1pPr>
          </a:lstStyle>
          <a:p>
            <a:fld id="{FC08EF22-0840-446D-9831-929E105F271A}" type="slidenum">
              <a:rPr lang="en-US" smtClean="0"/>
              <a:pPr/>
              <a:t>‹#›</a:t>
            </a:fld>
            <a:endParaRPr lang="en-US"/>
          </a:p>
        </p:txBody>
      </p:sp>
      <p:sp>
        <p:nvSpPr>
          <p:cNvPr id="9" name="TextBox 8">
            <a:extLst>
              <a:ext uri="{FF2B5EF4-FFF2-40B4-BE49-F238E27FC236}">
                <a16:creationId xmlns:a16="http://schemas.microsoft.com/office/drawing/2014/main" id="{06F2BC37-60C0-43DF-B670-13BC845CCE7C}"/>
              </a:ext>
            </a:extLst>
          </p:cNvPr>
          <p:cNvSpPr txBox="1"/>
          <p:nvPr userDrawn="1"/>
        </p:nvSpPr>
        <p:spPr>
          <a:xfrm>
            <a:off x="1066800" y="1615669"/>
            <a:ext cx="7048500" cy="1813331"/>
          </a:xfrm>
          <a:prstGeom prst="rect">
            <a:avLst/>
          </a:prstGeom>
          <a:noFill/>
        </p:spPr>
        <p:txBody>
          <a:bodyPr wrap="none" lIns="0" tIns="0" rIns="0" bIns="0" rtlCol="0" anchor="t">
            <a:noAutofit/>
          </a:bodyPr>
          <a:lstStyle/>
          <a:p>
            <a:pPr algn="l"/>
            <a:r>
              <a:rPr lang="en-US" sz="6800" b="1" dirty="0">
                <a:solidFill>
                  <a:schemeClr val="bg1"/>
                </a:solidFill>
              </a:rPr>
              <a:t>Thank You</a:t>
            </a:r>
          </a:p>
        </p:txBody>
      </p:sp>
    </p:spTree>
    <p:extLst>
      <p:ext uri="{BB962C8B-B14F-4D97-AF65-F5344CB8AC3E}">
        <p14:creationId xmlns:p14="http://schemas.microsoft.com/office/powerpoint/2010/main" val="3810331243"/>
      </p:ext>
    </p:extLst>
  </p:cSld>
  <p:clrMapOvr>
    <a:masterClrMapping/>
  </p:clrMapOvr>
  <p:extLst>
    <p:ext uri="{DCECCB84-F9BA-43D5-87BE-67443E8EF086}">
      <p15:sldGuideLst xmlns:p15="http://schemas.microsoft.com/office/powerpoint/2012/main">
        <p15:guide id="1" pos="672" userDrawn="1">
          <p15:clr>
            <a:srgbClr val="C35EA4"/>
          </p15:clr>
        </p15:guide>
      </p15:sldGuideLst>
    </p:ext>
  </p:extLst>
</p:sldLayout>
</file>

<file path=ppt/slideLayouts/slideLayout3.xml><?xml version="1.0" encoding="utf-8"?>
<p:sldLayout xmlns:a16="http://schemas.microsoft.com/office/drawing/2014/main" xmlns:a14="http://schemas.microsoft.com/office/drawing/2010/main" xmlns:asvg="http://schemas.microsoft.com/office/drawing/2016/SVG/main" xmlns:p14="http://schemas.microsoft.com/office/powerpoint/2010/main" xmlns:a="http://schemas.openxmlformats.org/drawingml/2006/main" xmlns:r="http://schemas.openxmlformats.org/officeDocument/2006/relationships" xmlns:p="http://schemas.openxmlformats.org/presentationml/2006/main" showMasterSp="0" type="secHead" preserve="1">
  <p:cSld name="Section Header">
    <p:bg>
      <p:bgPr>
        <a:solidFill>
          <a:schemeClr val="accent2"/>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C1985857-27B1-4D53-9F39-2C5F97940664}"/>
              </a:ext>
            </a:extLst>
          </p:cNvPr>
          <p:cNvPicPr>
            <a:picLocks noChangeAspect="1"/>
          </p:cNvPicPr>
          <p:nvPr userDrawn="1"/>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t="1196" r="1150"/>
          <a:stretch/>
        </p:blipFill>
        <p:spPr>
          <a:xfrm>
            <a:off x="5639" y="0"/>
            <a:ext cx="12186361" cy="6858000"/>
          </a:xfrm>
          <a:prstGeom prst="rect">
            <a:avLst/>
          </a:prstGeom>
        </p:spPr>
      </p:pic>
      <p:sp>
        <p:nvSpPr>
          <p:cNvPr id="2" name="Title 1">
            <a:extLst>
              <a:ext uri="{FF2B5EF4-FFF2-40B4-BE49-F238E27FC236}">
                <a16:creationId xmlns:a16="http://schemas.microsoft.com/office/drawing/2014/main" id="{460E79F2-EB48-4CD8-9FD8-02174A26BA87}"/>
              </a:ext>
            </a:extLst>
          </p:cNvPr>
          <p:cNvSpPr>
            <a:spLocks noGrp="1"/>
          </p:cNvSpPr>
          <p:nvPr>
            <p:ph type="title"/>
          </p:nvPr>
        </p:nvSpPr>
        <p:spPr>
          <a:xfrm>
            <a:off x="533400" y="533400"/>
            <a:ext cx="7581900" cy="1793487"/>
          </a:xfrm>
        </p:spPr>
        <p:txBody>
          <a:bodyPr anchor="b"/>
          <a:lstStyle>
            <a:lvl1pPr>
              <a:defRPr sz="3600">
                <a:solidFill>
                  <a:schemeClr val="bg2"/>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51F4313-CC24-4542-A351-B3458B484F03}"/>
              </a:ext>
            </a:extLst>
          </p:cNvPr>
          <p:cNvSpPr>
            <a:spLocks noGrp="1"/>
          </p:cNvSpPr>
          <p:nvPr>
            <p:ph type="body" idx="1"/>
          </p:nvPr>
        </p:nvSpPr>
        <p:spPr>
          <a:xfrm>
            <a:off x="533400" y="2860286"/>
            <a:ext cx="5562600" cy="1247003"/>
          </a:xfrm>
        </p:spPr>
        <p:txBody>
          <a:bodyPr anchor="b"/>
          <a:lstStyle>
            <a:lvl1pPr marL="0" indent="0">
              <a:buNone/>
              <a:defRPr sz="2400" b="0">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7EFBB971-FED9-41B5-9B15-948D28F713EA}"/>
              </a:ext>
            </a:extLst>
          </p:cNvPr>
          <p:cNvSpPr>
            <a:spLocks noGrp="1"/>
          </p:cNvSpPr>
          <p:nvPr>
            <p:ph type="sldNum" sz="quarter" idx="12"/>
          </p:nvPr>
        </p:nvSpPr>
        <p:spPr/>
        <p:txBody>
          <a:bodyPr/>
          <a:lstStyle>
            <a:lvl1pPr>
              <a:defRPr>
                <a:solidFill>
                  <a:schemeClr val="bg2"/>
                </a:solidFill>
              </a:defRPr>
            </a:lvl1pPr>
          </a:lstStyle>
          <a:p>
            <a:fld id="{FC08EF22-0840-446D-9831-929E105F271A}" type="slidenum">
              <a:rPr lang="en-US" smtClean="0"/>
              <a:pPr/>
              <a:t>‹#›</a:t>
            </a:fld>
            <a:endParaRPr lang="en-US"/>
          </a:p>
        </p:txBody>
      </p:sp>
    </p:spTree>
    <p:extLst>
      <p:ext uri="{BB962C8B-B14F-4D97-AF65-F5344CB8AC3E}">
        <p14:creationId xmlns:p14="http://schemas.microsoft.com/office/powerpoint/2010/main" val="3236522786"/>
      </p:ext>
    </p:extLst>
  </p:cSld>
  <p:clrMapOvr>
    <a:masterClrMapping/>
  </p:clrMapOvr>
</p:sldLayout>
</file>

<file path=ppt/slideLayouts/slideLayout4.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showMasterSp="0" preserve="1" userDrawn="1">
  <p:cSld name="XL Content">
    <p:bg>
      <p:bgPr>
        <a:solidFill>
          <a:schemeClr val="accent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B998DB9-6C0B-4B35-A06A-8735D3E6F782}"/>
              </a:ext>
            </a:extLst>
          </p:cNvPr>
          <p:cNvSpPr>
            <a:spLocks noGrp="1"/>
          </p:cNvSpPr>
          <p:nvPr>
            <p:ph idx="1"/>
          </p:nvPr>
        </p:nvSpPr>
        <p:spPr>
          <a:xfrm>
            <a:off x="533400" y="1295400"/>
            <a:ext cx="8610600" cy="4457699"/>
          </a:xfrm>
        </p:spPr>
        <p:txBody>
          <a:bodyPr/>
          <a:lstStyle>
            <a:lvl1pPr algn="l">
              <a:defRPr sz="5400">
                <a:solidFill>
                  <a:schemeClr val="bg2"/>
                </a:solidFill>
              </a:defRPr>
            </a:lvl1pPr>
            <a:lvl2pPr algn="l">
              <a:defRPr sz="5400">
                <a:solidFill>
                  <a:schemeClr val="bg2"/>
                </a:solidFill>
              </a:defRPr>
            </a:lvl2pPr>
            <a:lvl3pPr algn="ctr">
              <a:defRPr sz="3600"/>
            </a:lvl3pPr>
            <a:lvl4pPr algn="ctr">
              <a:defRPr sz="3200"/>
            </a:lvl4pPr>
            <a:lvl5pPr algn="ctr">
              <a:defRPr sz="2800"/>
            </a:lvl5pPr>
          </a:lstStyle>
          <a:p>
            <a:pPr lvl="0"/>
            <a:r>
              <a:rPr lang="en-US"/>
              <a:t>Click to edit Master text styles</a:t>
            </a:r>
          </a:p>
          <a:p>
            <a:pPr lvl="1"/>
            <a:r>
              <a:rPr lang="en-US"/>
              <a:t>Second level</a:t>
            </a:r>
          </a:p>
        </p:txBody>
      </p:sp>
      <p:sp>
        <p:nvSpPr>
          <p:cNvPr id="6" name="Slide Number Placeholder 5">
            <a:extLst>
              <a:ext uri="{FF2B5EF4-FFF2-40B4-BE49-F238E27FC236}">
                <a16:creationId xmlns:a16="http://schemas.microsoft.com/office/drawing/2014/main" id="{3876D234-F082-451D-939E-45F824ED9F6B}"/>
              </a:ext>
            </a:extLst>
          </p:cNvPr>
          <p:cNvSpPr>
            <a:spLocks noGrp="1"/>
          </p:cNvSpPr>
          <p:nvPr>
            <p:ph type="sldNum" sz="quarter" idx="12"/>
          </p:nvPr>
        </p:nvSpPr>
        <p:spPr/>
        <p:txBody>
          <a:bodyPr/>
          <a:lstStyle>
            <a:lvl1pPr>
              <a:defRPr>
                <a:solidFill>
                  <a:schemeClr val="bg2"/>
                </a:solidFill>
              </a:defRPr>
            </a:lvl1pPr>
          </a:lstStyle>
          <a:p>
            <a:fld id="{FC08EF22-0840-446D-9831-929E105F271A}" type="slidenum">
              <a:rPr lang="en-US" smtClean="0"/>
              <a:pPr/>
              <a:t>‹#›</a:t>
            </a:fld>
            <a:endParaRPr lang="en-US"/>
          </a:p>
        </p:txBody>
      </p:sp>
    </p:spTree>
    <p:extLst>
      <p:ext uri="{BB962C8B-B14F-4D97-AF65-F5344CB8AC3E}">
        <p14:creationId xmlns:p14="http://schemas.microsoft.com/office/powerpoint/2010/main" val="1301556163"/>
      </p:ext>
    </p:extLst>
  </p:cSld>
  <p:clrMapOvr>
    <a:masterClrMapping/>
  </p:clrMapOvr>
</p:sldLayout>
</file>

<file path=ppt/slideLayouts/slideLayout5.xml><?xml version="1.0" encoding="utf-8"?>
<p:sldLayout xmlns:a16="http://schemas.microsoft.com/office/drawing/2014/main" xmlns:a14="http://schemas.microsoft.com/office/drawing/2010/main" xmlns:asvg="http://schemas.microsoft.com/office/drawing/2016/SVG/main" xmlns:p14="http://schemas.microsoft.com/office/powerpoint/2010/main" xmlns:a="http://schemas.openxmlformats.org/drawingml/2006/main" xmlns:r="http://schemas.openxmlformats.org/officeDocument/2006/relationships" xmlns:p="http://schemas.openxmlformats.org/presentationml/2006/main" showMasterSp="0" preserve="1" userDrawn="1">
  <p:cSld name="Large Content">
    <p:bg>
      <p:bgPr>
        <a:solidFill>
          <a:schemeClr val="bg2"/>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02B4D479-06D8-4983-BF05-2F281FA64AC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id="{DB998DB9-6C0B-4B35-A06A-8735D3E6F782}"/>
              </a:ext>
            </a:extLst>
          </p:cNvPr>
          <p:cNvSpPr>
            <a:spLocks noGrp="1"/>
          </p:cNvSpPr>
          <p:nvPr>
            <p:ph idx="1"/>
          </p:nvPr>
        </p:nvSpPr>
        <p:spPr>
          <a:xfrm>
            <a:off x="533400" y="1129552"/>
            <a:ext cx="11127034" cy="4623547"/>
          </a:xfrm>
        </p:spPr>
        <p:txBody>
          <a:bodyPr anchor="ctr"/>
          <a:lstStyle>
            <a:lvl1pPr algn="ctr">
              <a:defRPr sz="3600">
                <a:solidFill>
                  <a:schemeClr val="accent1"/>
                </a:solidFill>
              </a:defRPr>
            </a:lvl1pPr>
            <a:lvl2pPr algn="ctr">
              <a:defRPr sz="3600"/>
            </a:lvl2pPr>
            <a:lvl3pPr algn="ctr">
              <a:defRPr sz="3600"/>
            </a:lvl3pPr>
            <a:lvl4pPr algn="ctr">
              <a:defRPr sz="3200"/>
            </a:lvl4pPr>
            <a:lvl5pPr algn="ctr">
              <a:defRPr sz="2800"/>
            </a:lvl5pPr>
          </a:lstStyle>
          <a:p>
            <a:pPr lvl="0"/>
            <a:r>
              <a:rPr lang="en-US"/>
              <a:t>Click to edit Master text styles</a:t>
            </a:r>
          </a:p>
          <a:p>
            <a:pPr lvl="1"/>
            <a:r>
              <a:rPr lang="en-US"/>
              <a:t>Second level</a:t>
            </a:r>
          </a:p>
        </p:txBody>
      </p:sp>
      <p:sp>
        <p:nvSpPr>
          <p:cNvPr id="6" name="Slide Number Placeholder 5">
            <a:extLst>
              <a:ext uri="{FF2B5EF4-FFF2-40B4-BE49-F238E27FC236}">
                <a16:creationId xmlns:a16="http://schemas.microsoft.com/office/drawing/2014/main" id="{3876D234-F082-451D-939E-45F824ED9F6B}"/>
              </a:ext>
            </a:extLst>
          </p:cNvPr>
          <p:cNvSpPr>
            <a:spLocks noGrp="1"/>
          </p:cNvSpPr>
          <p:nvPr>
            <p:ph type="sldNum" sz="quarter" idx="12"/>
          </p:nvPr>
        </p:nvSpPr>
        <p:spPr/>
        <p:txBody>
          <a:bodyPr/>
          <a:lstStyle/>
          <a:p>
            <a:fld id="{FC08EF22-0840-446D-9831-929E105F271A}" type="slidenum">
              <a:rPr lang="en-US" smtClean="0"/>
              <a:t>‹#›</a:t>
            </a:fld>
            <a:endParaRPr lang="en-US"/>
          </a:p>
        </p:txBody>
      </p:sp>
    </p:spTree>
    <p:extLst>
      <p:ext uri="{BB962C8B-B14F-4D97-AF65-F5344CB8AC3E}">
        <p14:creationId xmlns:p14="http://schemas.microsoft.com/office/powerpoint/2010/main" val="878767007"/>
      </p:ext>
    </p:extLst>
  </p:cSld>
  <p:clrMapOvr>
    <a:masterClrMapping/>
  </p:clrMapOvr>
</p:sldLayout>
</file>

<file path=ppt/slideLayouts/slideLayout6.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16503-44E8-4723-874A-B76F5286A2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998DB9-6C0B-4B35-A06A-8735D3E6F782}"/>
              </a:ext>
            </a:extLst>
          </p:cNvPr>
          <p:cNvSpPr>
            <a:spLocks noGrp="1"/>
          </p:cNvSpPr>
          <p:nvPr>
            <p:ph idx="1"/>
          </p:nvPr>
        </p:nvSpPr>
        <p:spPr>
          <a:xfrm>
            <a:off x="533400" y="1705970"/>
            <a:ext cx="11125200" cy="4047130"/>
          </a:xfrm>
        </p:spPr>
        <p:txBody>
          <a:bodyPr numCol="2" spcCol="0"/>
          <a:lstStyle>
            <a:lvl1pPr marL="346075" indent="-346075">
              <a:lnSpc>
                <a:spcPct val="150000"/>
              </a:lnSpc>
              <a:buClr>
                <a:schemeClr val="accent1"/>
              </a:buClr>
              <a:buFont typeface="+mj-lt"/>
              <a:buAutoNum type="arabicPeriod"/>
              <a:defRPr sz="2000" b="0">
                <a:solidFill>
                  <a:schemeClr val="tx1"/>
                </a:solidFill>
              </a:defRPr>
            </a:lvl1pPr>
            <a:lvl2pPr marL="346075" indent="0">
              <a:defRPr sz="2000"/>
            </a:lvl2pPr>
            <a:lvl3pPr marL="692150" indent="-228600">
              <a:defRPr sz="2000"/>
            </a:lvl3pPr>
            <a:lvl4pPr marL="1025525" indent="-228600">
              <a:defRPr sz="1800"/>
            </a:lvl4pPr>
            <a:lvl5pPr marL="1371600" indent="-228600">
              <a:defRPr sz="1600"/>
            </a:lvl5pPr>
          </a:lstStyle>
          <a:p>
            <a:pPr lvl="0"/>
            <a:r>
              <a:rPr lang="en-US"/>
              <a:t>Click to edit Master text styles</a:t>
            </a:r>
          </a:p>
          <a:p>
            <a:pPr lvl="1"/>
            <a:r>
              <a:rPr lang="en-US"/>
              <a:t>Second level</a:t>
            </a:r>
          </a:p>
          <a:p>
            <a:pPr lvl="2"/>
            <a:r>
              <a:rPr lang="en-US"/>
              <a:t>Third level</a:t>
            </a:r>
          </a:p>
        </p:txBody>
      </p:sp>
      <p:sp>
        <p:nvSpPr>
          <p:cNvPr id="6" name="Slide Number Placeholder 5">
            <a:extLst>
              <a:ext uri="{FF2B5EF4-FFF2-40B4-BE49-F238E27FC236}">
                <a16:creationId xmlns:a16="http://schemas.microsoft.com/office/drawing/2014/main" id="{3876D234-F082-451D-939E-45F824ED9F6B}"/>
              </a:ext>
            </a:extLst>
          </p:cNvPr>
          <p:cNvSpPr>
            <a:spLocks noGrp="1"/>
          </p:cNvSpPr>
          <p:nvPr>
            <p:ph type="sldNum" sz="quarter" idx="12"/>
          </p:nvPr>
        </p:nvSpPr>
        <p:spPr/>
        <p:txBody>
          <a:bodyPr/>
          <a:lstStyle/>
          <a:p>
            <a:fld id="{FC08EF22-0840-446D-9831-929E105F271A}" type="slidenum">
              <a:rPr lang="en-US" smtClean="0"/>
              <a:t>‹#›</a:t>
            </a:fld>
            <a:endParaRPr lang="en-US"/>
          </a:p>
        </p:txBody>
      </p:sp>
    </p:spTree>
    <p:extLst>
      <p:ext uri="{BB962C8B-B14F-4D97-AF65-F5344CB8AC3E}">
        <p14:creationId xmlns:p14="http://schemas.microsoft.com/office/powerpoint/2010/main" val="941086496"/>
      </p:ext>
    </p:extLst>
  </p:cSld>
  <p:clrMapOvr>
    <a:masterClrMapping/>
  </p:clrMapOvr>
</p:sldLayout>
</file>

<file path=ppt/slideLayouts/slideLayout7.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16503-44E8-4723-874A-B76F5286A2C8}"/>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B998DB9-6C0B-4B35-A06A-8735D3E6F78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3876D234-F082-451D-939E-45F824ED9F6B}"/>
              </a:ext>
            </a:extLst>
          </p:cNvPr>
          <p:cNvSpPr>
            <a:spLocks noGrp="1"/>
          </p:cNvSpPr>
          <p:nvPr>
            <p:ph type="sldNum" sz="quarter" idx="12"/>
          </p:nvPr>
        </p:nvSpPr>
        <p:spPr/>
        <p:txBody>
          <a:bodyPr/>
          <a:lstStyle/>
          <a:p>
            <a:fld id="{FC08EF22-0840-446D-9831-929E105F271A}" type="slidenum">
              <a:rPr lang="en-US" smtClean="0"/>
              <a:t>‹#›</a:t>
            </a:fld>
            <a:endParaRPr lang="en-US"/>
          </a:p>
        </p:txBody>
      </p:sp>
    </p:spTree>
    <p:extLst>
      <p:ext uri="{BB962C8B-B14F-4D97-AF65-F5344CB8AC3E}">
        <p14:creationId xmlns:p14="http://schemas.microsoft.com/office/powerpoint/2010/main" val="799995570"/>
      </p:ext>
    </p:extLst>
  </p:cSld>
  <p:clrMapOvr>
    <a:masterClrMapping/>
  </p:clrMapOvr>
</p:sldLayout>
</file>

<file path=ppt/slideLayouts/slideLayout8.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Title and Content + Pic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16503-44E8-4723-874A-B76F5286A2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998DB9-6C0B-4B35-A06A-8735D3E6F782}"/>
              </a:ext>
            </a:extLst>
          </p:cNvPr>
          <p:cNvSpPr>
            <a:spLocks noGrp="1"/>
          </p:cNvSpPr>
          <p:nvPr>
            <p:ph idx="1"/>
          </p:nvPr>
        </p:nvSpPr>
        <p:spPr>
          <a:xfrm>
            <a:off x="533400" y="1828800"/>
            <a:ext cx="5295900" cy="3924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3876D234-F082-451D-939E-45F824ED9F6B}"/>
              </a:ext>
            </a:extLst>
          </p:cNvPr>
          <p:cNvSpPr>
            <a:spLocks noGrp="1"/>
          </p:cNvSpPr>
          <p:nvPr>
            <p:ph type="sldNum" sz="quarter" idx="12"/>
          </p:nvPr>
        </p:nvSpPr>
        <p:spPr/>
        <p:txBody>
          <a:bodyPr/>
          <a:lstStyle/>
          <a:p>
            <a:fld id="{FC08EF22-0840-446D-9831-929E105F271A}" type="slidenum">
              <a:rPr lang="en-US" smtClean="0"/>
              <a:t>‹#›</a:t>
            </a:fld>
            <a:endParaRPr lang="en-US"/>
          </a:p>
        </p:txBody>
      </p:sp>
      <p:sp>
        <p:nvSpPr>
          <p:cNvPr id="8" name="Picture Placeholder 7">
            <a:extLst>
              <a:ext uri="{FF2B5EF4-FFF2-40B4-BE49-F238E27FC236}">
                <a16:creationId xmlns:a16="http://schemas.microsoft.com/office/drawing/2014/main" id="{1770E5F0-97B7-43C5-B201-C99A743505DC}"/>
              </a:ext>
            </a:extLst>
          </p:cNvPr>
          <p:cNvSpPr>
            <a:spLocks noGrp="1"/>
          </p:cNvSpPr>
          <p:nvPr>
            <p:ph type="pic" sz="quarter" idx="13"/>
          </p:nvPr>
        </p:nvSpPr>
        <p:spPr>
          <a:xfrm>
            <a:off x="6362700" y="1828800"/>
            <a:ext cx="5295900" cy="3924300"/>
          </a:xfrm>
          <a:pattFill prst="wdUpDiag">
            <a:fgClr>
              <a:schemeClr val="bg1"/>
            </a:fgClr>
            <a:bgClr>
              <a:schemeClr val="bg2"/>
            </a:bgClr>
          </a:pattFill>
        </p:spPr>
        <p:txBody>
          <a:bodyPr/>
          <a:lstStyle/>
          <a:p>
            <a:r>
              <a:rPr lang="en-US"/>
              <a:t>Click icon to add picture</a:t>
            </a:r>
          </a:p>
        </p:txBody>
      </p:sp>
    </p:spTree>
    <p:extLst>
      <p:ext uri="{BB962C8B-B14F-4D97-AF65-F5344CB8AC3E}">
        <p14:creationId xmlns:p14="http://schemas.microsoft.com/office/powerpoint/2010/main" val="3816375134"/>
      </p:ext>
    </p:extLst>
  </p:cSld>
  <p:clrMapOvr>
    <a:masterClrMapping/>
  </p:clrMapOvr>
</p:sldLayout>
</file>

<file path=ppt/slideLayouts/slideLayout9.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Title and Content + Pic Le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16503-44E8-4723-874A-B76F5286A2C8}"/>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3876D234-F082-451D-939E-45F824ED9F6B}"/>
              </a:ext>
            </a:extLst>
          </p:cNvPr>
          <p:cNvSpPr>
            <a:spLocks noGrp="1"/>
          </p:cNvSpPr>
          <p:nvPr>
            <p:ph type="sldNum" sz="quarter" idx="12"/>
          </p:nvPr>
        </p:nvSpPr>
        <p:spPr/>
        <p:txBody>
          <a:bodyPr/>
          <a:lstStyle/>
          <a:p>
            <a:fld id="{FC08EF22-0840-446D-9831-929E105F271A}" type="slidenum">
              <a:rPr lang="en-US" smtClean="0"/>
              <a:t>‹#›</a:t>
            </a:fld>
            <a:endParaRPr lang="en-US"/>
          </a:p>
        </p:txBody>
      </p:sp>
      <p:sp>
        <p:nvSpPr>
          <p:cNvPr id="7" name="Content Placeholder 2">
            <a:extLst>
              <a:ext uri="{FF2B5EF4-FFF2-40B4-BE49-F238E27FC236}">
                <a16:creationId xmlns:a16="http://schemas.microsoft.com/office/drawing/2014/main" id="{DE1F1F8A-F6EB-4CE9-8911-80FF1E2F1449}"/>
              </a:ext>
            </a:extLst>
          </p:cNvPr>
          <p:cNvSpPr>
            <a:spLocks noGrp="1"/>
          </p:cNvSpPr>
          <p:nvPr>
            <p:ph idx="13"/>
          </p:nvPr>
        </p:nvSpPr>
        <p:spPr>
          <a:xfrm>
            <a:off x="6362702" y="1828800"/>
            <a:ext cx="5295900" cy="3924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7">
            <a:extLst>
              <a:ext uri="{FF2B5EF4-FFF2-40B4-BE49-F238E27FC236}">
                <a16:creationId xmlns:a16="http://schemas.microsoft.com/office/drawing/2014/main" id="{5281FAC9-3689-46BB-8D72-2DB6ED9AD8DD}"/>
              </a:ext>
            </a:extLst>
          </p:cNvPr>
          <p:cNvSpPr>
            <a:spLocks noGrp="1"/>
          </p:cNvSpPr>
          <p:nvPr>
            <p:ph type="pic" sz="quarter" idx="15"/>
          </p:nvPr>
        </p:nvSpPr>
        <p:spPr>
          <a:xfrm>
            <a:off x="533400" y="1830988"/>
            <a:ext cx="5295900" cy="3922111"/>
          </a:xfrm>
          <a:pattFill prst="wdUpDiag">
            <a:fgClr>
              <a:schemeClr val="bg1"/>
            </a:fgClr>
            <a:bgClr>
              <a:schemeClr val="bg2"/>
            </a:bgClr>
          </a:pattFill>
        </p:spPr>
        <p:txBody>
          <a:bodyPr/>
          <a:lstStyle/>
          <a:p>
            <a:r>
              <a:rPr lang="en-US"/>
              <a:t>Click icon to add picture</a:t>
            </a:r>
          </a:p>
        </p:txBody>
      </p:sp>
    </p:spTree>
    <p:extLst>
      <p:ext uri="{BB962C8B-B14F-4D97-AF65-F5344CB8AC3E}">
        <p14:creationId xmlns:p14="http://schemas.microsoft.com/office/powerpoint/2010/main" val="4102871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4.sv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svg"/></Relationships>
</file>

<file path=ppt/slideMasters/slideMaster1.xml><?xml version="1.0" encoding="utf-8"?>
<p:sldMaster xmlns:a16="http://schemas.microsoft.com/office/drawing/2014/main" xmlns:a14="http://schemas.microsoft.com/office/drawing/2010/main" xmlns:asvg="http://schemas.microsoft.com/office/drawing/2016/SVG/main" xmlns:p14="http://schemas.microsoft.com/office/powerpoint/2010/main" xmlns:p15="http://schemas.microsoft.com/office/powerpoint/2012/main"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44015FE5-52D4-46E0-AB11-7EC39432D9C5}"/>
              </a:ext>
            </a:extLst>
          </p:cNvPr>
          <p:cNvPicPr>
            <a:picLocks noChangeAspect="1"/>
          </p:cNvPicPr>
          <p:nvPr userDrawn="1"/>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BAD909D2-76E2-4A89-95DE-A65742CDB01A}"/>
              </a:ext>
            </a:extLst>
          </p:cNvPr>
          <p:cNvSpPr>
            <a:spLocks noGrp="1"/>
          </p:cNvSpPr>
          <p:nvPr>
            <p:ph type="title"/>
          </p:nvPr>
        </p:nvSpPr>
        <p:spPr>
          <a:xfrm>
            <a:off x="533400" y="533400"/>
            <a:ext cx="11125200" cy="762000"/>
          </a:xfrm>
          <a:prstGeom prst="rect">
            <a:avLst/>
          </a:prstGeom>
        </p:spPr>
        <p:txBody>
          <a:bodyPr vert="horz" lIns="0" tIns="0" rIns="0" bIns="45720" rtlCol="0" anchor="b">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51C0B8D-0DA9-46D5-84F3-C6A1FEADE70A}"/>
              </a:ext>
            </a:extLst>
          </p:cNvPr>
          <p:cNvSpPr>
            <a:spLocks noGrp="1"/>
          </p:cNvSpPr>
          <p:nvPr>
            <p:ph type="body" idx="1"/>
          </p:nvPr>
        </p:nvSpPr>
        <p:spPr>
          <a:xfrm>
            <a:off x="533400" y="1828800"/>
            <a:ext cx="11127034" cy="39243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589DEB68-8FE3-45EE-92F0-4C0AB344A625}"/>
              </a:ext>
            </a:extLst>
          </p:cNvPr>
          <p:cNvSpPr>
            <a:spLocks noGrp="1"/>
          </p:cNvSpPr>
          <p:nvPr>
            <p:ph type="sldNum" sz="quarter" idx="4"/>
          </p:nvPr>
        </p:nvSpPr>
        <p:spPr>
          <a:xfrm>
            <a:off x="533400" y="6286350"/>
            <a:ext cx="548640" cy="365125"/>
          </a:xfrm>
          <a:prstGeom prst="rect">
            <a:avLst/>
          </a:prstGeom>
        </p:spPr>
        <p:txBody>
          <a:bodyPr vert="horz" lIns="0" tIns="0" rIns="0" bIns="0" rtlCol="0" anchor="t">
            <a:noAutofit/>
          </a:bodyPr>
          <a:lstStyle>
            <a:lvl1pPr algn="l">
              <a:defRPr sz="1000">
                <a:solidFill>
                  <a:schemeClr val="tx1">
                    <a:tint val="75000"/>
                  </a:schemeClr>
                </a:solidFill>
              </a:defRPr>
            </a:lvl1pPr>
          </a:lstStyle>
          <a:p>
            <a:fld id="{FC08EF22-0840-446D-9831-929E105F271A}" type="slidenum">
              <a:rPr lang="en-US" smtClean="0"/>
              <a:pPr/>
              <a:t>‹#›</a:t>
            </a:fld>
            <a:endParaRPr lang="en-US"/>
          </a:p>
        </p:txBody>
      </p:sp>
      <p:pic>
        <p:nvPicPr>
          <p:cNvPr id="16" name="Graphic 15">
            <a:extLst>
              <a:ext uri="{FF2B5EF4-FFF2-40B4-BE49-F238E27FC236}">
                <a16:creationId xmlns:a16="http://schemas.microsoft.com/office/drawing/2014/main" id="{130C198E-2C73-4615-8913-141E32D1D5CD}"/>
              </a:ext>
            </a:extLst>
          </p:cNvPr>
          <p:cNvPicPr>
            <a:picLocks noChangeAspect="1"/>
          </p:cNvPicPr>
          <p:nvPr userDrawn="1"/>
        </p:nvPicPr>
        <p:blipFill>
          <a:blip r:embed="rId28" cstate="print">
            <a:extLst>
              <a:ext uri="{28A0092B-C50C-407E-A947-70E740481C1C}">
                <a14:useLocalDpi xmlns:a14="http://schemas.microsoft.com/office/drawing/2010/main"/>
              </a:ext>
              <a:ext uri="{96DAC541-7B7A-43D3-8B79-37D633B846F1}">
                <asvg:svgBlip xmlns:asvg="http://schemas.microsoft.com/office/drawing/2016/SVG/main" r:embed="rId29"/>
              </a:ext>
            </a:extLst>
          </a:blip>
          <a:stretch>
            <a:fillRect/>
          </a:stretch>
        </p:blipFill>
        <p:spPr>
          <a:xfrm>
            <a:off x="9984810" y="6139070"/>
            <a:ext cx="1675624" cy="371059"/>
          </a:xfrm>
          <a:prstGeom prst="rect">
            <a:avLst/>
          </a:prstGeom>
        </p:spPr>
      </p:pic>
      <p:cxnSp>
        <p:nvCxnSpPr>
          <p:cNvPr id="13" name="Straight Connector 12">
            <a:extLst>
              <a:ext uri="{FF2B5EF4-FFF2-40B4-BE49-F238E27FC236}">
                <a16:creationId xmlns:a16="http://schemas.microsoft.com/office/drawing/2014/main" id="{72C528B4-D9B3-4060-A29E-12FF103EB2FE}"/>
              </a:ext>
            </a:extLst>
          </p:cNvPr>
          <p:cNvCxnSpPr/>
          <p:nvPr userDrawn="1"/>
        </p:nvCxnSpPr>
        <p:spPr>
          <a:xfrm>
            <a:off x="531566" y="1297811"/>
            <a:ext cx="11660434"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156696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51" r:id="rId3"/>
    <p:sldLayoutId id="2147483670" r:id="rId4"/>
    <p:sldLayoutId id="2147483669" r:id="rId5"/>
    <p:sldLayoutId id="2147483671" r:id="rId6"/>
    <p:sldLayoutId id="2147483650" r:id="rId7"/>
    <p:sldLayoutId id="2147483656" r:id="rId8"/>
    <p:sldLayoutId id="2147483659" r:id="rId9"/>
    <p:sldLayoutId id="2147483666" r:id="rId10"/>
    <p:sldLayoutId id="2147483661" r:id="rId11"/>
    <p:sldLayoutId id="2147483657" r:id="rId12"/>
    <p:sldLayoutId id="2147483662" r:id="rId13"/>
    <p:sldLayoutId id="2147483663" r:id="rId14"/>
    <p:sldLayoutId id="2147483664" r:id="rId15"/>
    <p:sldLayoutId id="2147483665" r:id="rId16"/>
    <p:sldLayoutId id="2147483658" r:id="rId17"/>
    <p:sldLayoutId id="2147483673" r:id="rId18"/>
    <p:sldLayoutId id="2147483672" r:id="rId19"/>
    <p:sldLayoutId id="2147483674" r:id="rId20"/>
    <p:sldLayoutId id="2147483654" r:id="rId21"/>
    <p:sldLayoutId id="2147483655" r:id="rId22"/>
    <p:sldLayoutId id="2147483677" r:id="rId23"/>
    <p:sldLayoutId id="2147483678" r:id="rId24"/>
  </p:sldLayoutIdLst>
  <p:hf hdr="0" dt="0"/>
  <p:txStyles>
    <p:title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0"/>
        </a:spcBef>
        <a:spcAft>
          <a:spcPts val="1200"/>
        </a:spcAft>
        <a:buFont typeface="Arial" panose="020B0604020202020204" pitchFamily="34" charset="0"/>
        <a:buNone/>
        <a:defRPr sz="1800" kern="1200">
          <a:solidFill>
            <a:schemeClr val="tx1"/>
          </a:solidFill>
          <a:latin typeface="+mn-lt"/>
          <a:ea typeface="+mn-ea"/>
          <a:cs typeface="+mn-cs"/>
        </a:defRPr>
      </a:lvl2pPr>
      <a:lvl3pPr marL="2286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800" kern="1200">
          <a:solidFill>
            <a:schemeClr val="tx1"/>
          </a:solidFill>
          <a:latin typeface="+mn-lt"/>
          <a:ea typeface="+mn-ea"/>
          <a:cs typeface="+mn-cs"/>
        </a:defRPr>
      </a:lvl3pPr>
      <a:lvl4pPr marL="573088" indent="-228600" algn="l" defTabSz="914400" rtl="0" eaLnBrk="1" latinLnBrk="0" hangingPunct="1">
        <a:lnSpc>
          <a:spcPct val="100000"/>
        </a:lnSpc>
        <a:spcBef>
          <a:spcPts val="0"/>
        </a:spcBef>
        <a:spcAft>
          <a:spcPts val="1200"/>
        </a:spcAft>
        <a:buSzPct val="100000"/>
        <a:buFont typeface="Arial" panose="020B0604020202020204" pitchFamily="34" charset="0"/>
        <a:buChar char="‒"/>
        <a:defRPr sz="1600" kern="1200">
          <a:solidFill>
            <a:schemeClr val="tx1"/>
          </a:solidFill>
          <a:latin typeface="+mn-lt"/>
          <a:ea typeface="+mn-ea"/>
          <a:cs typeface="+mn-cs"/>
        </a:defRPr>
      </a:lvl4pPr>
      <a:lvl5pPr marL="914400" indent="-228600" algn="l" defTabSz="914400" rtl="0" eaLnBrk="1" latinLnBrk="0" hangingPunct="1">
        <a:lnSpc>
          <a:spcPct val="100000"/>
        </a:lnSpc>
        <a:spcBef>
          <a:spcPts val="0"/>
        </a:spcBef>
        <a:spcAft>
          <a:spcPts val="1200"/>
        </a:spcAft>
        <a:buSzPct val="100000"/>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9FCC3B"/>
          </p15:clr>
        </p15:guide>
        <p15:guide id="2" orient="horz" pos="2160" userDrawn="1">
          <p15:clr>
            <a:srgbClr val="5ACBF0"/>
          </p15:clr>
        </p15:guide>
        <p15:guide id="3" pos="336" userDrawn="1">
          <p15:clr>
            <a:srgbClr val="9FCC3B"/>
          </p15:clr>
        </p15:guide>
        <p15:guide id="4" pos="7344" userDrawn="1">
          <p15:clr>
            <a:srgbClr val="9FCC3B"/>
          </p15:clr>
        </p15:guide>
        <p15:guide id="5" pos="4008" userDrawn="1">
          <p15:clr>
            <a:srgbClr val="9FCC3B"/>
          </p15:clr>
        </p15:guide>
        <p15:guide id="6" pos="3672" userDrawn="1">
          <p15:clr>
            <a:srgbClr val="9FCC3B"/>
          </p15:clr>
        </p15:guide>
        <p15:guide id="7" orient="horz" pos="336" userDrawn="1">
          <p15:clr>
            <a:srgbClr val="9FCC3B"/>
          </p15:clr>
        </p15:guide>
        <p15:guide id="8" orient="horz" pos="3984" userDrawn="1">
          <p15:clr>
            <a:srgbClr val="9FCC3B"/>
          </p15:clr>
        </p15:guide>
        <p15:guide id="9" orient="horz" pos="3624" userDrawn="1">
          <p15:clr>
            <a:srgbClr val="9FCC3B"/>
          </p15:clr>
        </p15:guide>
        <p15:guide id="10" orient="horz" pos="816" userDrawn="1">
          <p15:clr>
            <a:srgbClr val="9FCC3B"/>
          </p15:clr>
        </p15:guide>
        <p15:guide id="11" orient="horz" pos="1152" userDrawn="1">
          <p15:clr>
            <a:srgbClr val="9FCC3B"/>
          </p15:clr>
        </p15:guide>
        <p15:guide id="12" orient="horz" pos="2376" userDrawn="1">
          <p15:clr>
            <a:srgbClr val="9FCC3B"/>
          </p15:clr>
        </p15:guide>
        <p15:guide id="13" orient="horz" pos="2208" userDrawn="1">
          <p15:clr>
            <a:srgbClr val="9FCC3B"/>
          </p15:clr>
        </p15:guide>
        <p15:guide id="14" orient="horz" pos="2544" userDrawn="1">
          <p15:clr>
            <a:srgbClr val="9FCC3B"/>
          </p15:clr>
        </p15:guide>
        <p15:guide id="15" pos="3504" userDrawn="1">
          <p15:clr>
            <a:srgbClr val="9FCC3B"/>
          </p15:clr>
        </p15:guide>
        <p15:guide id="16" pos="4176" userDrawn="1">
          <p15:clr>
            <a:srgbClr val="9FCC3B"/>
          </p15:clr>
        </p15:guide>
        <p15:guide id="17" userDrawn="1">
          <p15:clr>
            <a:srgbClr val="5ACBF0"/>
          </p15:clr>
        </p15:guide>
        <p15:guide id="18" pos="7680" userDrawn="1">
          <p15:clr>
            <a:srgbClr val="5ACBF0"/>
          </p15:clr>
        </p15:guide>
        <p15:guide id="19" orient="horz" userDrawn="1">
          <p15:clr>
            <a:srgbClr val="5ACBF0"/>
          </p15:clr>
        </p15:guide>
        <p15:guide id="20" orient="horz" pos="4320" userDrawn="1">
          <p15:clr>
            <a:srgbClr val="5ACBF0"/>
          </p15:clr>
        </p15:guide>
        <p15:guide id="21" pos="1920" userDrawn="1">
          <p15:clr>
            <a:srgbClr val="5ACBF0"/>
          </p15:clr>
        </p15:guide>
        <p15:guide id="22" pos="5760" userDrawn="1">
          <p15:clr>
            <a:srgbClr val="5ACBF0"/>
          </p15:clr>
        </p15:guide>
        <p15:guide id="23" pos="5112" userDrawn="1">
          <p15:clr>
            <a:srgbClr val="5ACBF0"/>
          </p15:clr>
        </p15:guide>
        <p15:guide id="24" pos="2568"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60F4B76D-9B18-F2D6-4DF8-BAB972769129}"/>
              </a:ext>
            </a:extLst>
          </p:cNvPr>
          <p:cNvSpPr>
            <a:spLocks noGrp="1"/>
          </p:cNvSpPr>
          <p:nvPr>
            <p:ph type="ctrTitle"/>
          </p:nvPr>
        </p:nvSpPr>
        <p:spPr>
          <a:xfrm>
            <a:off x="533400" y="1295400"/>
            <a:ext cx="8561962" cy="1590811"/>
          </a:xfrm>
        </p:spPr>
        <p:txBody>
          <a:bodyPr/>
          <a:lstStyle/>
          <a:p>
            <a:r>
              <a:rPr lang="en-US" sz="4400" dirty="0"/>
              <a:t>U.S. IP Litigation </a:t>
            </a:r>
            <a:br>
              <a:rPr lang="en-US" sz="4400" dirty="0"/>
            </a:br>
            <a:r>
              <a:rPr lang="en-US" sz="4400" dirty="0"/>
              <a:t>Year in Review</a:t>
            </a:r>
          </a:p>
        </p:txBody>
      </p:sp>
      <p:sp>
        <p:nvSpPr>
          <p:cNvPr id="3" name="Subtitle 2" descr="" title="">
            <a:extLst>
              <a:ext uri="{FF2B5EF4-FFF2-40B4-BE49-F238E27FC236}">
                <a16:creationId xmlns:a16="http://schemas.microsoft.com/office/drawing/2014/main" id="{592D7A29-5AC6-F3E8-E589-22417B678E24}"/>
              </a:ext>
            </a:extLst>
          </p:cNvPr>
          <p:cNvSpPr>
            <a:spLocks noGrp="1"/>
          </p:cNvSpPr>
          <p:nvPr>
            <p:ph type="subTitle" idx="1"/>
          </p:nvPr>
        </p:nvSpPr>
        <p:spPr/>
        <p:txBody>
          <a:bodyPr/>
          <a:lstStyle/>
          <a:p>
            <a:r>
              <a:rPr lang="en-US" sz="3200" dirty="0"/>
              <a:t>Berkeley Law IP &amp; Tech Month 2024</a:t>
            </a:r>
          </a:p>
        </p:txBody>
      </p:sp>
      <p:sp>
        <p:nvSpPr>
          <p:cNvPr id="4" name="Text Placeholder 3" descr="" title="">
            <a:extLst>
              <a:ext uri="{FF2B5EF4-FFF2-40B4-BE49-F238E27FC236}">
                <a16:creationId xmlns:a16="http://schemas.microsoft.com/office/drawing/2014/main" id="{CD1F1BCA-5799-7AB1-DC65-D00E4BC1D009}"/>
              </a:ext>
            </a:extLst>
          </p:cNvPr>
          <p:cNvSpPr>
            <a:spLocks noGrp="1"/>
          </p:cNvSpPr>
          <p:nvPr>
            <p:ph type="body" sz="quarter" idx="10"/>
          </p:nvPr>
        </p:nvSpPr>
        <p:spPr>
          <a:xfrm>
            <a:off x="531813" y="5710827"/>
            <a:ext cx="5030787" cy="571501"/>
          </a:xfrm>
        </p:spPr>
        <p:txBody>
          <a:bodyPr/>
          <a:lstStyle/>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srgbClr val="2D3539"/>
                </a:solidFill>
                <a:effectLst/>
                <a:uLnTx/>
                <a:uFillTx/>
                <a:latin typeface="Arial" panose="020B0604020202020204"/>
                <a:ea typeface="+mn-ea"/>
                <a:cs typeface="+mn-cs"/>
              </a:rPr>
              <a:t>Brett Schuman &amp; Andrew Ong</a:t>
            </a:r>
          </a:p>
        </p:txBody>
      </p:sp>
      <p:sp>
        <p:nvSpPr>
          <p:cNvPr id="5" name="Slide Number Placeholder 5" descr="" title="">
            <a:extLst>
              <a:ext uri="{FF2B5EF4-FFF2-40B4-BE49-F238E27FC236}">
                <a16:creationId xmlns:a16="http://schemas.microsoft.com/office/drawing/2014/main" id="{9198B708-69E6-BCB6-ED4D-66895CD678B0}"/>
              </a:ext>
            </a:extLst>
          </p:cNvPr>
          <p:cNvSpPr txBox="1">
            <a:spLocks/>
          </p:cNvSpPr>
          <p:nvPr/>
        </p:nvSpPr>
        <p:spPr>
          <a:xfrm>
            <a:off x="163748" y="6432594"/>
            <a:ext cx="54864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C08EF22-0840-446D-9831-929E105F271A}" type="slidenum">
              <a:rPr lang="en-US" sz="1000" smtClean="0"/>
              <a:pPr/>
              <a:t>1</a:t>
            </a:fld>
            <a:endParaRPr lang="en-US" sz="1000" dirty="0"/>
          </a:p>
        </p:txBody>
      </p:sp>
    </p:spTree>
    <p:extLst>
      <p:ext uri="{BB962C8B-B14F-4D97-AF65-F5344CB8AC3E}">
        <p14:creationId xmlns:p14="http://schemas.microsoft.com/office/powerpoint/2010/main" val="1744486485"/>
      </p:ext>
    </p:extLst>
  </p:cSld>
  <p:clrMapOvr>
    <a:masterClrMapping/>
  </p:clrMapOvr>
</p:sld>
</file>

<file path=ppt/slides/slide10.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2E545D8-4BB7-4D00-9E70-F3C960344698}"/>
              </a:ext>
            </a:extLst>
          </p:cNvPr>
          <p:cNvSpPr>
            <a:spLocks noGrp="1"/>
          </p:cNvSpPr>
          <p:nvPr>
            <p:ph type="title"/>
          </p:nvPr>
        </p:nvSpPr>
        <p:spPr/>
        <p:txBody>
          <a:bodyPr/>
          <a:lstStyle/>
          <a:p>
            <a:r>
              <a:rPr lang="en-US" sz="3200" i="1" dirty="0"/>
              <a:t>Edwards Lifesciences v. </a:t>
            </a:r>
            <a:r>
              <a:rPr lang="en-US" sz="3200" i="1" dirty="0" err="1"/>
              <a:t>Meril</a:t>
            </a:r>
            <a:r>
              <a:rPr lang="en-US" sz="3200" i="1" dirty="0"/>
              <a:t> Life Sciences</a:t>
            </a:r>
            <a:endParaRPr lang="en-US" sz="3200" dirty="0"/>
          </a:p>
        </p:txBody>
      </p:sp>
      <p:sp>
        <p:nvSpPr>
          <p:cNvPr id="3" name="Content Placeholder 2" descr="" title="">
            <a:extLst>
              <a:ext uri="{FF2B5EF4-FFF2-40B4-BE49-F238E27FC236}">
                <a16:creationId xmlns:a16="http://schemas.microsoft.com/office/drawing/2014/main" id="{8EF75A42-7F20-4779-81BD-59553BBA1919}"/>
              </a:ext>
            </a:extLst>
          </p:cNvPr>
          <p:cNvSpPr>
            <a:spLocks noGrp="1"/>
          </p:cNvSpPr>
          <p:nvPr>
            <p:ph idx="1"/>
          </p:nvPr>
        </p:nvSpPr>
        <p:spPr>
          <a:xfrm>
            <a:off x="533399" y="1783678"/>
            <a:ext cx="6976533" cy="4540922"/>
          </a:xfrm>
        </p:spPr>
        <p:txBody>
          <a:bodyPr/>
          <a:lstStyle/>
          <a:p>
            <a:r>
              <a:rPr lang="en-US" sz="2200" dirty="0"/>
              <a:t>Facts</a:t>
            </a:r>
          </a:p>
          <a:p>
            <a:pPr lvl="2"/>
            <a:r>
              <a:rPr lang="en-US" sz="2000" dirty="0" err="1"/>
              <a:t>Meril</a:t>
            </a:r>
            <a:r>
              <a:rPr lang="en-US" sz="2000" dirty="0"/>
              <a:t>, an India-based medical device company, imported infringing medical devices into the US. The devices were never shown or used, nor were they sold or offered for sale.</a:t>
            </a:r>
          </a:p>
          <a:p>
            <a:pPr lvl="2"/>
            <a:r>
              <a:rPr lang="en-US" sz="2000" dirty="0"/>
              <a:t>Edwards sued </a:t>
            </a:r>
            <a:r>
              <a:rPr lang="en-US" sz="2000" dirty="0" err="1"/>
              <a:t>Meril</a:t>
            </a:r>
            <a:r>
              <a:rPr lang="en-US" sz="2000" dirty="0"/>
              <a:t> alleging infringement.</a:t>
            </a:r>
          </a:p>
          <a:p>
            <a:pPr lvl="2"/>
            <a:r>
              <a:rPr lang="en-US" sz="2000" dirty="0" err="1"/>
              <a:t>Meril</a:t>
            </a:r>
            <a:r>
              <a:rPr lang="en-US" sz="2000" dirty="0"/>
              <a:t> invoked the safe harbor provision of the Patent Act.</a:t>
            </a:r>
          </a:p>
          <a:p>
            <a:pPr lvl="2"/>
            <a:r>
              <a:rPr lang="en-US" sz="2000" dirty="0"/>
              <a:t>The district court granted summary judgment of non-infringement, holding that </a:t>
            </a:r>
            <a:r>
              <a:rPr lang="en-US" sz="2000" dirty="0" err="1"/>
              <a:t>Meril’s</a:t>
            </a:r>
            <a:r>
              <a:rPr lang="en-US" sz="2000" dirty="0"/>
              <a:t> importation of medical devices fell within the safe harbor provision since </a:t>
            </a:r>
            <a:r>
              <a:rPr lang="en-US" sz="2000" dirty="0" err="1"/>
              <a:t>Meril’s</a:t>
            </a:r>
            <a:r>
              <a:rPr lang="en-US" sz="2000" dirty="0"/>
              <a:t> actions were reasonably related to developing information for an FDA approval.</a:t>
            </a:r>
          </a:p>
          <a:p>
            <a:pPr lvl="2"/>
            <a:endParaRPr lang="en-US" sz="2400" dirty="0"/>
          </a:p>
          <a:p>
            <a:pPr lvl="2"/>
            <a:endParaRPr lang="en-US" dirty="0"/>
          </a:p>
          <a:p>
            <a:pPr marL="344488" lvl="3" indent="0">
              <a:buNone/>
            </a:pPr>
            <a:endParaRPr lang="en-US" dirty="0"/>
          </a:p>
          <a:p>
            <a:pPr lvl="3"/>
            <a:endParaRPr lang="en-US" dirty="0"/>
          </a:p>
          <a:p>
            <a:endParaRPr lang="en-US" dirty="0"/>
          </a:p>
          <a:p>
            <a:endParaRPr lang="en-US" dirty="0"/>
          </a:p>
          <a:p>
            <a:endParaRPr lang="en-US" dirty="0"/>
          </a:p>
        </p:txBody>
      </p:sp>
      <p:sp>
        <p:nvSpPr>
          <p:cNvPr id="4" name="Slide Number Placeholder 3" descr="" title="">
            <a:extLst>
              <a:ext uri="{FF2B5EF4-FFF2-40B4-BE49-F238E27FC236}">
                <a16:creationId xmlns:a16="http://schemas.microsoft.com/office/drawing/2014/main" id="{55A4CB85-8BA0-40D2-9E6D-B859ADAAD97D}"/>
              </a:ext>
            </a:extLst>
          </p:cNvPr>
          <p:cNvSpPr>
            <a:spLocks noGrp="1"/>
          </p:cNvSpPr>
          <p:nvPr>
            <p:ph type="sldNum" sz="quarter" idx="12"/>
          </p:nvPr>
        </p:nvSpPr>
        <p:spPr/>
        <p:txBody>
          <a:bodyPr/>
          <a:lstStyle/>
          <a:p>
            <a:fld id="{FC08EF22-0840-446D-9831-929E105F271A}" type="slidenum">
              <a:rPr lang="en-US" smtClean="0"/>
              <a:t>10</a:t>
            </a:fld>
            <a:endParaRPr lang="en-US"/>
          </a:p>
        </p:txBody>
      </p:sp>
      <p:pic>
        <p:nvPicPr>
          <p:cNvPr id="8" name="Picture 7" descr="" title="">
            <a:extLst>
              <a:ext uri="{FF2B5EF4-FFF2-40B4-BE49-F238E27FC236}">
                <a16:creationId xmlns:a16="http://schemas.microsoft.com/office/drawing/2014/main" id="{915BD412-86D0-5126-1A1D-EC68E7448EDF}"/>
              </a:ext>
            </a:extLst>
          </p:cNvPr>
          <p:cNvPicPr>
            <a:picLocks noChangeAspect="1"/>
          </p:cNvPicPr>
          <p:nvPr/>
        </p:nvPicPr>
        <p:blipFill>
          <a:blip r:embed="rId3"/>
          <a:stretch>
            <a:fillRect/>
          </a:stretch>
        </p:blipFill>
        <p:spPr>
          <a:xfrm>
            <a:off x="7612566" y="2241396"/>
            <a:ext cx="4237464" cy="3178098"/>
          </a:xfrm>
          <a:prstGeom prst="rect">
            <a:avLst/>
          </a:prstGeom>
        </p:spPr>
      </p:pic>
    </p:spTree>
    <p:extLst>
      <p:ext uri="{BB962C8B-B14F-4D97-AF65-F5344CB8AC3E}">
        <p14:creationId xmlns:p14="http://schemas.microsoft.com/office/powerpoint/2010/main" val="356275700"/>
      </p:ext>
    </p:extLst>
  </p:cSld>
  <p:clrMapOvr>
    <a:masterClrMapping/>
  </p:clrMapOvr>
</p:sld>
</file>

<file path=ppt/slides/slide11.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2E545D8-4BB7-4D00-9E70-F3C960344698}"/>
              </a:ext>
            </a:extLst>
          </p:cNvPr>
          <p:cNvSpPr>
            <a:spLocks noGrp="1"/>
          </p:cNvSpPr>
          <p:nvPr>
            <p:ph type="title"/>
          </p:nvPr>
        </p:nvSpPr>
        <p:spPr/>
        <p:txBody>
          <a:bodyPr/>
          <a:lstStyle/>
          <a:p>
            <a:r>
              <a:rPr lang="en-US" sz="3200" i="1" dirty="0"/>
              <a:t>Edwards Lifesciences v. </a:t>
            </a:r>
            <a:r>
              <a:rPr lang="en-US" sz="3200" i="1" dirty="0" err="1"/>
              <a:t>Meril</a:t>
            </a:r>
            <a:r>
              <a:rPr lang="en-US" sz="3200" i="1" dirty="0"/>
              <a:t> Life Sciences</a:t>
            </a:r>
            <a:endParaRPr lang="en-US" sz="3200" dirty="0"/>
          </a:p>
        </p:txBody>
      </p:sp>
      <p:sp>
        <p:nvSpPr>
          <p:cNvPr id="3" name="Content Placeholder 2" descr="" title="">
            <a:extLst>
              <a:ext uri="{FF2B5EF4-FFF2-40B4-BE49-F238E27FC236}">
                <a16:creationId xmlns:a16="http://schemas.microsoft.com/office/drawing/2014/main" id="{8EF75A42-7F20-4779-81BD-59553BBA1919}"/>
              </a:ext>
            </a:extLst>
          </p:cNvPr>
          <p:cNvSpPr>
            <a:spLocks noGrp="1"/>
          </p:cNvSpPr>
          <p:nvPr>
            <p:ph idx="1"/>
          </p:nvPr>
        </p:nvSpPr>
        <p:spPr>
          <a:xfrm>
            <a:off x="533399" y="1460404"/>
            <a:ext cx="11275741" cy="1624541"/>
          </a:xfrm>
        </p:spPr>
        <p:txBody>
          <a:bodyPr/>
          <a:lstStyle/>
          <a:p>
            <a:r>
              <a:rPr lang="en-US" sz="2000" dirty="0"/>
              <a:t>The Meaning of “Solely”: Majority v. Dissent</a:t>
            </a:r>
          </a:p>
          <a:p>
            <a:pPr marL="0" lvl="2" indent="0">
              <a:buNone/>
            </a:pPr>
            <a:r>
              <a:rPr lang="en-US" dirty="0"/>
              <a:t>The safe harbor provision reads “It shall not be an act of infringement to make, use, offer to sell, or sell within the United States or import into the United States a patented invention ... </a:t>
            </a:r>
            <a:r>
              <a:rPr lang="en-US" b="1" i="1" dirty="0"/>
              <a:t>solely for uses</a:t>
            </a:r>
            <a:r>
              <a:rPr lang="en-US" i="1" dirty="0"/>
              <a:t> </a:t>
            </a:r>
            <a:r>
              <a:rPr lang="en-US" dirty="0"/>
              <a:t>reasonably related to the development and submission of information under a Federal law which regulates the manufacture, use, or sale of drugs ....” 35 </a:t>
            </a:r>
            <a:r>
              <a:rPr lang="en-US" dirty="0" err="1"/>
              <a:t>U.S.C</a:t>
            </a:r>
            <a:r>
              <a:rPr lang="en-US" dirty="0"/>
              <a:t> §271(e)(1).</a:t>
            </a:r>
          </a:p>
        </p:txBody>
      </p:sp>
      <p:sp>
        <p:nvSpPr>
          <p:cNvPr id="4" name="Slide Number Placeholder 3" descr="" title="">
            <a:extLst>
              <a:ext uri="{FF2B5EF4-FFF2-40B4-BE49-F238E27FC236}">
                <a16:creationId xmlns:a16="http://schemas.microsoft.com/office/drawing/2014/main" id="{55A4CB85-8BA0-40D2-9E6D-B859ADAAD97D}"/>
              </a:ext>
            </a:extLst>
          </p:cNvPr>
          <p:cNvSpPr>
            <a:spLocks noGrp="1"/>
          </p:cNvSpPr>
          <p:nvPr>
            <p:ph type="sldNum" sz="quarter" idx="12"/>
          </p:nvPr>
        </p:nvSpPr>
        <p:spPr/>
        <p:txBody>
          <a:bodyPr/>
          <a:lstStyle/>
          <a:p>
            <a:fld id="{FC08EF22-0840-446D-9831-929E105F271A}" type="slidenum">
              <a:rPr lang="en-US" smtClean="0"/>
              <a:t>11</a:t>
            </a:fld>
            <a:endParaRPr lang="en-US"/>
          </a:p>
        </p:txBody>
      </p:sp>
      <p:sp>
        <p:nvSpPr>
          <p:cNvPr id="5" name="Content Placeholder 2" descr="" title="">
            <a:extLst>
              <a:ext uri="{FF2B5EF4-FFF2-40B4-BE49-F238E27FC236}">
                <a16:creationId xmlns:a16="http://schemas.microsoft.com/office/drawing/2014/main" id="{8EF75A42-7F20-4779-81BD-59553BBA1919}"/>
              </a:ext>
            </a:extLst>
          </p:cNvPr>
          <p:cNvSpPr txBox="1">
            <a:spLocks/>
          </p:cNvSpPr>
          <p:nvPr/>
        </p:nvSpPr>
        <p:spPr>
          <a:xfrm>
            <a:off x="533400" y="3249948"/>
            <a:ext cx="5156200" cy="3401527"/>
          </a:xfrm>
          <a:prstGeom prst="rect">
            <a:avLst/>
          </a:prstGeom>
          <a:ln>
            <a:solidFill>
              <a:schemeClr val="accent1"/>
            </a:solidFill>
          </a:ln>
        </p:spPr>
        <p:txBody>
          <a:bodyPr vert="horz" lIns="0" tIns="0" rIns="0" bIns="0" rtlCol="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0"/>
              </a:spcBef>
              <a:spcAft>
                <a:spcPts val="1200"/>
              </a:spcAft>
              <a:buFont typeface="Arial" panose="020B0604020202020204" pitchFamily="34" charset="0"/>
              <a:buNone/>
              <a:defRPr sz="1800" kern="1200">
                <a:solidFill>
                  <a:schemeClr val="tx1"/>
                </a:solidFill>
                <a:latin typeface="+mn-lt"/>
                <a:ea typeface="+mn-ea"/>
                <a:cs typeface="+mn-cs"/>
              </a:defRPr>
            </a:lvl2pPr>
            <a:lvl3pPr marL="2286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800" kern="1200">
                <a:solidFill>
                  <a:schemeClr val="tx1"/>
                </a:solidFill>
                <a:latin typeface="+mn-lt"/>
                <a:ea typeface="+mn-ea"/>
                <a:cs typeface="+mn-cs"/>
              </a:defRPr>
            </a:lvl3pPr>
            <a:lvl4pPr marL="573088" indent="-228600" algn="l" defTabSz="914400" rtl="0" eaLnBrk="1" latinLnBrk="0" hangingPunct="1">
              <a:lnSpc>
                <a:spcPct val="100000"/>
              </a:lnSpc>
              <a:spcBef>
                <a:spcPts val="0"/>
              </a:spcBef>
              <a:spcAft>
                <a:spcPts val="1200"/>
              </a:spcAft>
              <a:buSzPct val="100000"/>
              <a:buFont typeface="Arial" panose="020B0604020202020204" pitchFamily="34" charset="0"/>
              <a:buChar char="‒"/>
              <a:defRPr sz="1600" kern="1200">
                <a:solidFill>
                  <a:schemeClr val="tx1"/>
                </a:solidFill>
                <a:latin typeface="+mn-lt"/>
                <a:ea typeface="+mn-ea"/>
                <a:cs typeface="+mn-cs"/>
              </a:defRPr>
            </a:lvl4pPr>
            <a:lvl5pPr marL="914400" indent="-228600" algn="l" defTabSz="914400" rtl="0" eaLnBrk="1" latinLnBrk="0" hangingPunct="1">
              <a:lnSpc>
                <a:spcPct val="100000"/>
              </a:lnSpc>
              <a:spcBef>
                <a:spcPts val="0"/>
              </a:spcBef>
              <a:spcAft>
                <a:spcPts val="1200"/>
              </a:spcAft>
              <a:buSzPct val="100000"/>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2400" dirty="0"/>
              <a:t>Majority</a:t>
            </a:r>
          </a:p>
          <a:p>
            <a:pPr lvl="2"/>
            <a:r>
              <a:rPr lang="en-US" dirty="0"/>
              <a:t>Reasoned that “solely” applies only to “for uses”, Thus, safe harbor only covers acts or uses that bear a reasonable relationship to the development and submission of information to the FDA.</a:t>
            </a:r>
          </a:p>
          <a:p>
            <a:pPr lvl="2"/>
            <a:r>
              <a:rPr lang="en-US" dirty="0"/>
              <a:t>Also relied on three rulings indicating intent and the presence of other non-FDA purposes are irrelevant to whether safe harbor applies. </a:t>
            </a:r>
            <a:r>
              <a:rPr lang="en-US" i="1" dirty="0"/>
              <a:t>See </a:t>
            </a:r>
            <a:r>
              <a:rPr lang="en-US" i="1" dirty="0" err="1"/>
              <a:t>Abtox</a:t>
            </a:r>
            <a:r>
              <a:rPr lang="en-US" dirty="0"/>
              <a:t>, </a:t>
            </a:r>
            <a:r>
              <a:rPr lang="en-US" i="1" dirty="0"/>
              <a:t>Momenta</a:t>
            </a:r>
            <a:r>
              <a:rPr lang="en-US" dirty="0"/>
              <a:t>, and </a:t>
            </a:r>
            <a:r>
              <a:rPr lang="en-US" i="1" dirty="0"/>
              <a:t>Amgen</a:t>
            </a:r>
            <a:endParaRPr lang="en-US" dirty="0"/>
          </a:p>
          <a:p>
            <a:pPr lvl="2"/>
            <a:endParaRPr lang="en-US" dirty="0"/>
          </a:p>
          <a:p>
            <a:pPr marL="344488" lvl="3" indent="0">
              <a:buFont typeface="Arial" panose="020B0604020202020204" pitchFamily="34" charset="0"/>
              <a:buNone/>
            </a:pPr>
            <a:endParaRPr lang="en-US" dirty="0"/>
          </a:p>
          <a:p>
            <a:pPr lvl="3"/>
            <a:endParaRPr lang="en-US" dirty="0"/>
          </a:p>
          <a:p>
            <a:endParaRPr lang="en-US" dirty="0"/>
          </a:p>
          <a:p>
            <a:endParaRPr lang="en-US" dirty="0"/>
          </a:p>
          <a:p>
            <a:endParaRPr lang="en-US" dirty="0"/>
          </a:p>
        </p:txBody>
      </p:sp>
      <p:sp>
        <p:nvSpPr>
          <p:cNvPr id="6" name="Content Placeholder 2" descr="" title="">
            <a:extLst>
              <a:ext uri="{FF2B5EF4-FFF2-40B4-BE49-F238E27FC236}">
                <a16:creationId xmlns:a16="http://schemas.microsoft.com/office/drawing/2014/main" id="{901AF0CD-9D1B-DAA8-03FE-8B4FC40BD496}"/>
              </a:ext>
            </a:extLst>
          </p:cNvPr>
          <p:cNvSpPr txBox="1">
            <a:spLocks/>
          </p:cNvSpPr>
          <p:nvPr/>
        </p:nvSpPr>
        <p:spPr>
          <a:xfrm>
            <a:off x="5902035" y="3249948"/>
            <a:ext cx="5828147" cy="3401527"/>
          </a:xfrm>
          <a:prstGeom prst="rect">
            <a:avLst/>
          </a:prstGeom>
          <a:ln>
            <a:solidFill>
              <a:schemeClr val="accent1"/>
            </a:solidFill>
          </a:ln>
        </p:spPr>
        <p:txBody>
          <a:bodyPr vert="horz" lIns="0" tIns="0" rIns="0" bIns="0" rtlCol="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0"/>
              </a:spcBef>
              <a:spcAft>
                <a:spcPts val="1200"/>
              </a:spcAft>
              <a:buFont typeface="Arial" panose="020B0604020202020204" pitchFamily="34" charset="0"/>
              <a:buNone/>
              <a:defRPr sz="1800" kern="1200">
                <a:solidFill>
                  <a:schemeClr val="tx1"/>
                </a:solidFill>
                <a:latin typeface="+mn-lt"/>
                <a:ea typeface="+mn-ea"/>
                <a:cs typeface="+mn-cs"/>
              </a:defRPr>
            </a:lvl2pPr>
            <a:lvl3pPr marL="2286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800" kern="1200">
                <a:solidFill>
                  <a:schemeClr val="tx1"/>
                </a:solidFill>
                <a:latin typeface="+mn-lt"/>
                <a:ea typeface="+mn-ea"/>
                <a:cs typeface="+mn-cs"/>
              </a:defRPr>
            </a:lvl3pPr>
            <a:lvl4pPr marL="573088" indent="-228600" algn="l" defTabSz="914400" rtl="0" eaLnBrk="1" latinLnBrk="0" hangingPunct="1">
              <a:lnSpc>
                <a:spcPct val="100000"/>
              </a:lnSpc>
              <a:spcBef>
                <a:spcPts val="0"/>
              </a:spcBef>
              <a:spcAft>
                <a:spcPts val="1200"/>
              </a:spcAft>
              <a:buSzPct val="100000"/>
              <a:buFont typeface="Arial" panose="020B0604020202020204" pitchFamily="34" charset="0"/>
              <a:buChar char="‒"/>
              <a:defRPr sz="1600" kern="1200">
                <a:solidFill>
                  <a:schemeClr val="tx1"/>
                </a:solidFill>
                <a:latin typeface="+mn-lt"/>
                <a:ea typeface="+mn-ea"/>
                <a:cs typeface="+mn-cs"/>
              </a:defRPr>
            </a:lvl4pPr>
            <a:lvl5pPr marL="914400" indent="-228600" algn="l" defTabSz="914400" rtl="0" eaLnBrk="1" latinLnBrk="0" hangingPunct="1">
              <a:lnSpc>
                <a:spcPct val="100000"/>
              </a:lnSpc>
              <a:spcBef>
                <a:spcPts val="0"/>
              </a:spcBef>
              <a:spcAft>
                <a:spcPts val="1200"/>
              </a:spcAft>
              <a:buSzPct val="100000"/>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2400" dirty="0"/>
              <a:t>Dissent</a:t>
            </a:r>
          </a:p>
          <a:p>
            <a:pPr lvl="2"/>
            <a:r>
              <a:rPr lang="en-US" dirty="0"/>
              <a:t>Dissent argued that “solely” creates a safe harbor </a:t>
            </a:r>
            <a:r>
              <a:rPr lang="en-US" b="1" i="1" dirty="0"/>
              <a:t>only</a:t>
            </a:r>
            <a:r>
              <a:rPr lang="en-US" dirty="0"/>
              <a:t> for uses, sales, and importations that are </a:t>
            </a:r>
            <a:r>
              <a:rPr lang="en-US" b="1" i="1" dirty="0"/>
              <a:t>solely for the development of information for the FDA</a:t>
            </a:r>
            <a:r>
              <a:rPr lang="en-US" dirty="0"/>
              <a:t>, insisting that the purpose of the use and a party’s intent is relevant to the safe harbor analysis.</a:t>
            </a:r>
          </a:p>
          <a:p>
            <a:pPr lvl="2"/>
            <a:r>
              <a:rPr lang="en-US" dirty="0"/>
              <a:t>Under the dissent’s paradigm, if a use, sale, or importation has some purpose other than development of information for the FDA, it is not within the bounds of the safe harbor provision.</a:t>
            </a:r>
          </a:p>
          <a:p>
            <a:endParaRPr lang="en-US" sz="2000" dirty="0"/>
          </a:p>
        </p:txBody>
      </p:sp>
      <p:grpSp>
        <p:nvGrpSpPr>
          <p:cNvPr id="10" name="Group 9" descr="" title="">
            <a:extLst>
              <a:ext uri="{FF2B5EF4-FFF2-40B4-BE49-F238E27FC236}">
                <a16:creationId xmlns:a16="http://schemas.microsoft.com/office/drawing/2014/main" id="{0E07EFB9-4ABD-95D0-6B52-383CEFDB8104}"/>
              </a:ext>
            </a:extLst>
          </p:cNvPr>
          <p:cNvGrpSpPr/>
          <p:nvPr/>
        </p:nvGrpSpPr>
        <p:grpSpPr>
          <a:xfrm>
            <a:off x="9559636" y="102129"/>
            <a:ext cx="2540138" cy="1624541"/>
            <a:chOff x="2158876" y="4761222"/>
            <a:chExt cx="3560757" cy="2096778"/>
          </a:xfrm>
        </p:grpSpPr>
        <p:pic>
          <p:nvPicPr>
            <p:cNvPr id="7" name="Picture 6" descr="" title="">
              <a:extLst>
                <a:ext uri="{FF2B5EF4-FFF2-40B4-BE49-F238E27FC236}">
                  <a16:creationId xmlns:a16="http://schemas.microsoft.com/office/drawing/2014/main" id="{DADC9CC3-BF15-8043-E0D9-91B2994F4F41}"/>
                </a:ext>
              </a:extLst>
            </p:cNvPr>
            <p:cNvPicPr>
              <a:picLocks noChangeAspect="1"/>
            </p:cNvPicPr>
            <p:nvPr/>
          </p:nvPicPr>
          <p:blipFill>
            <a:blip r:embed="rId3"/>
            <a:stretch>
              <a:fillRect/>
            </a:stretch>
          </p:blipFill>
          <p:spPr>
            <a:xfrm>
              <a:off x="2158876" y="4761222"/>
              <a:ext cx="2379998" cy="2096778"/>
            </a:xfrm>
            <a:prstGeom prst="rect">
              <a:avLst/>
            </a:prstGeom>
          </p:spPr>
        </p:pic>
        <p:pic>
          <p:nvPicPr>
            <p:cNvPr id="8" name="Picture 7" descr="" title="">
              <a:extLst>
                <a:ext uri="{FF2B5EF4-FFF2-40B4-BE49-F238E27FC236}">
                  <a16:creationId xmlns:a16="http://schemas.microsoft.com/office/drawing/2014/main" id="{34CEA8B9-F9C5-233F-B765-4AA832657C03}"/>
                </a:ext>
              </a:extLst>
            </p:cNvPr>
            <p:cNvPicPr>
              <a:picLocks noChangeAspect="1"/>
            </p:cNvPicPr>
            <p:nvPr/>
          </p:nvPicPr>
          <p:blipFill>
            <a:blip r:embed="rId4"/>
            <a:stretch>
              <a:fillRect/>
            </a:stretch>
          </p:blipFill>
          <p:spPr>
            <a:xfrm>
              <a:off x="4004663" y="4790004"/>
              <a:ext cx="1714970" cy="2039213"/>
            </a:xfrm>
            <a:prstGeom prst="rect">
              <a:avLst/>
            </a:prstGeom>
          </p:spPr>
        </p:pic>
      </p:grpSp>
    </p:spTree>
    <p:extLst>
      <p:ext uri="{BB962C8B-B14F-4D97-AF65-F5344CB8AC3E}">
        <p14:creationId xmlns:p14="http://schemas.microsoft.com/office/powerpoint/2010/main" val="1895360439"/>
      </p:ext>
    </p:extLst>
  </p:cSld>
  <p:clrMapOvr>
    <a:masterClrMapping/>
  </p:clrMapOvr>
</p:sld>
</file>

<file path=ppt/slides/slide12.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2588FD9-001D-4BD3-9EFE-37A2790B4515}"/>
              </a:ext>
            </a:extLst>
          </p:cNvPr>
          <p:cNvSpPr>
            <a:spLocks noGrp="1"/>
          </p:cNvSpPr>
          <p:nvPr>
            <p:ph type="title"/>
          </p:nvPr>
        </p:nvSpPr>
        <p:spPr/>
        <p:txBody>
          <a:bodyPr/>
          <a:lstStyle/>
          <a:p>
            <a:r>
              <a:rPr lang="en-US" sz="3200" i="1" dirty="0"/>
              <a:t>Edwards Lifesciences v. </a:t>
            </a:r>
            <a:r>
              <a:rPr lang="en-US" sz="3200" i="1" dirty="0" err="1"/>
              <a:t>Meril</a:t>
            </a:r>
            <a:r>
              <a:rPr lang="en-US" sz="3200" i="1" dirty="0"/>
              <a:t> Life Sciences</a:t>
            </a:r>
            <a:endParaRPr lang="en-US" sz="3200" dirty="0"/>
          </a:p>
        </p:txBody>
      </p:sp>
      <p:sp>
        <p:nvSpPr>
          <p:cNvPr id="3" name="Content Placeholder 2" descr="" title="">
            <a:extLst>
              <a:ext uri="{FF2B5EF4-FFF2-40B4-BE49-F238E27FC236}">
                <a16:creationId xmlns:a16="http://schemas.microsoft.com/office/drawing/2014/main" id="{EFAE8D00-3F4D-4B2D-9194-FFB4E47B4F0B}"/>
              </a:ext>
            </a:extLst>
          </p:cNvPr>
          <p:cNvSpPr>
            <a:spLocks noGrp="1"/>
          </p:cNvSpPr>
          <p:nvPr>
            <p:ph idx="1"/>
          </p:nvPr>
        </p:nvSpPr>
        <p:spPr>
          <a:xfrm>
            <a:off x="533400" y="1582962"/>
            <a:ext cx="11127034" cy="4663581"/>
          </a:xfrm>
        </p:spPr>
        <p:txBody>
          <a:bodyPr/>
          <a:lstStyle/>
          <a:p>
            <a:pPr lvl="2"/>
            <a:r>
              <a:rPr lang="en-US" sz="2400" dirty="0"/>
              <a:t>Edwards has requested a full review. </a:t>
            </a:r>
          </a:p>
          <a:p>
            <a:pPr lvl="2"/>
            <a:r>
              <a:rPr lang="en-US" sz="2400" dirty="0"/>
              <a:t>If a rehearing is not granted, Edwards will likely appeal to the Supreme Court.</a:t>
            </a:r>
          </a:p>
          <a:p>
            <a:endParaRPr lang="en-US" sz="2400" dirty="0"/>
          </a:p>
          <a:p>
            <a:r>
              <a:rPr lang="en-US" sz="2400" dirty="0"/>
              <a:t>Likely Impact</a:t>
            </a:r>
          </a:p>
          <a:p>
            <a:pPr lvl="2"/>
            <a:r>
              <a:rPr lang="en-US" sz="2400" dirty="0"/>
              <a:t>The ruling appears to favor potential infringers, as a potential infringer may fall within the Patent Act’s safe harbor so long as it can demonstrate that its activities are reasonably related to development and submission of information for FDA approval, even if the activities also have non-FDA approval purposes.</a:t>
            </a:r>
          </a:p>
        </p:txBody>
      </p:sp>
      <p:sp>
        <p:nvSpPr>
          <p:cNvPr id="4" name="Slide Number Placeholder 3" descr="" title="">
            <a:extLst>
              <a:ext uri="{FF2B5EF4-FFF2-40B4-BE49-F238E27FC236}">
                <a16:creationId xmlns:a16="http://schemas.microsoft.com/office/drawing/2014/main" id="{C259C10F-002C-4D34-87A3-E5DC61477E0F}"/>
              </a:ext>
            </a:extLst>
          </p:cNvPr>
          <p:cNvSpPr>
            <a:spLocks noGrp="1"/>
          </p:cNvSpPr>
          <p:nvPr>
            <p:ph type="sldNum" sz="quarter" idx="12"/>
          </p:nvPr>
        </p:nvSpPr>
        <p:spPr/>
        <p:txBody>
          <a:bodyPr/>
          <a:lstStyle/>
          <a:p>
            <a:fld id="{FC08EF22-0840-446D-9831-929E105F271A}" type="slidenum">
              <a:rPr lang="en-US" smtClean="0"/>
              <a:t>12</a:t>
            </a:fld>
            <a:endParaRPr lang="en-US" dirty="0"/>
          </a:p>
        </p:txBody>
      </p:sp>
    </p:spTree>
    <p:extLst>
      <p:ext uri="{BB962C8B-B14F-4D97-AF65-F5344CB8AC3E}">
        <p14:creationId xmlns:p14="http://schemas.microsoft.com/office/powerpoint/2010/main" val="877975253"/>
      </p:ext>
    </p:extLst>
  </p:cSld>
  <p:clrMapOvr>
    <a:masterClrMapping/>
  </p:clrMapOvr>
</p:sld>
</file>

<file path=ppt/slides/slide13.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1057B57-9F83-4FDE-8199-1945BA1B15C2}"/>
              </a:ext>
            </a:extLst>
          </p:cNvPr>
          <p:cNvSpPr>
            <a:spLocks noGrp="1"/>
          </p:cNvSpPr>
          <p:nvPr>
            <p:ph type="title"/>
          </p:nvPr>
        </p:nvSpPr>
        <p:spPr/>
        <p:txBody>
          <a:bodyPr/>
          <a:lstStyle/>
          <a:p>
            <a:r>
              <a:rPr lang="en-US" sz="4000" i="1" dirty="0"/>
              <a:t>Warner Chappell Music, Inc. v. Nealy</a:t>
            </a:r>
          </a:p>
        </p:txBody>
      </p:sp>
      <p:sp>
        <p:nvSpPr>
          <p:cNvPr id="3" name="Text Placeholder 2" descr="" title="">
            <a:extLst>
              <a:ext uri="{FF2B5EF4-FFF2-40B4-BE49-F238E27FC236}">
                <a16:creationId xmlns:a16="http://schemas.microsoft.com/office/drawing/2014/main" id="{FFD6C673-885E-4686-A15A-97CB72A53CCA}"/>
              </a:ext>
            </a:extLst>
          </p:cNvPr>
          <p:cNvSpPr>
            <a:spLocks noGrp="1"/>
          </p:cNvSpPr>
          <p:nvPr>
            <p:ph type="body" idx="1"/>
          </p:nvPr>
        </p:nvSpPr>
        <p:spPr>
          <a:xfrm>
            <a:off x="914401" y="4245346"/>
            <a:ext cx="5897880" cy="571536"/>
          </a:xfrm>
        </p:spPr>
        <p:txBody>
          <a:bodyPr/>
          <a:lstStyle/>
          <a:p>
            <a:r>
              <a:rPr lang="en-US" sz="2800" dirty="0"/>
              <a:t>601 U.S. 366 (2024)</a:t>
            </a:r>
          </a:p>
        </p:txBody>
      </p:sp>
      <p:sp>
        <p:nvSpPr>
          <p:cNvPr id="5" name="Slide Number Placeholder 4" descr="" title="">
            <a:extLst>
              <a:ext uri="{FF2B5EF4-FFF2-40B4-BE49-F238E27FC236}">
                <a16:creationId xmlns:a16="http://schemas.microsoft.com/office/drawing/2014/main" id="{298C3279-56AB-4412-803E-0347111CE815}"/>
              </a:ext>
            </a:extLst>
          </p:cNvPr>
          <p:cNvSpPr>
            <a:spLocks noGrp="1"/>
          </p:cNvSpPr>
          <p:nvPr>
            <p:ph type="sldNum" sz="quarter" idx="12"/>
          </p:nvPr>
        </p:nvSpPr>
        <p:spPr/>
        <p:txBody>
          <a:bodyPr/>
          <a:lstStyle/>
          <a:p>
            <a:fld id="{FC08EF22-0840-446D-9831-929E105F271A}" type="slidenum">
              <a:rPr lang="en-US" smtClean="0"/>
              <a:pPr/>
              <a:t>13</a:t>
            </a:fld>
            <a:endParaRPr lang="en-US"/>
          </a:p>
        </p:txBody>
      </p:sp>
      <p:sp>
        <p:nvSpPr>
          <p:cNvPr id="4" name="Text Placeholder 2" descr="" title="">
            <a:extLst>
              <a:ext uri="{FF2B5EF4-FFF2-40B4-BE49-F238E27FC236}">
                <a16:creationId xmlns:a16="http://schemas.microsoft.com/office/drawing/2014/main" id="{5C999369-4120-BFA5-1062-7A072CF93B83}"/>
              </a:ext>
            </a:extLst>
          </p:cNvPr>
          <p:cNvSpPr txBox="1">
            <a:spLocks/>
          </p:cNvSpPr>
          <p:nvPr/>
        </p:nvSpPr>
        <p:spPr>
          <a:xfrm>
            <a:off x="533401" y="3033086"/>
            <a:ext cx="6352591" cy="920315"/>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800" dirty="0"/>
              <a:t>Where the discovery rule applies, copyright plaintiff may seek damages beyond the three-year limit.</a:t>
            </a:r>
          </a:p>
        </p:txBody>
      </p:sp>
      <p:sp>
        <p:nvSpPr>
          <p:cNvPr id="6" name="Title 1" descr="" title="">
            <a:extLst>
              <a:ext uri="{FF2B5EF4-FFF2-40B4-BE49-F238E27FC236}">
                <a16:creationId xmlns:a16="http://schemas.microsoft.com/office/drawing/2014/main" id="{C1990B0E-5D5A-5463-A861-DB1A748CC44E}"/>
              </a:ext>
            </a:extLst>
          </p:cNvPr>
          <p:cNvSpPr txBox="1">
            <a:spLocks/>
          </p:cNvSpPr>
          <p:nvPr/>
        </p:nvSpPr>
        <p:spPr>
          <a:xfrm>
            <a:off x="8445506" y="5717997"/>
            <a:ext cx="3484558" cy="933478"/>
          </a:xfrm>
          <a:prstGeom prst="rect">
            <a:avLst/>
          </a:prstGeom>
        </p:spPr>
        <p:txBody>
          <a:bodyPr vert="horz" lIns="0" tIns="0" rIns="0" bIns="45720" rtlCol="0" anchor="b">
            <a:noAutofit/>
          </a:bodyPr>
          <a:lstStyle>
            <a:lvl1pPr algn="l" defTabSz="914400" rtl="0" eaLnBrk="1" latinLnBrk="0" hangingPunct="1">
              <a:lnSpc>
                <a:spcPct val="90000"/>
              </a:lnSpc>
              <a:spcBef>
                <a:spcPct val="0"/>
              </a:spcBef>
              <a:buNone/>
              <a:defRPr sz="3600" b="1" kern="1200">
                <a:solidFill>
                  <a:schemeClr val="bg2"/>
                </a:solidFill>
                <a:latin typeface="+mj-lt"/>
                <a:ea typeface="+mj-ea"/>
                <a:cs typeface="+mj-cs"/>
              </a:defRPr>
            </a:lvl1pPr>
          </a:lstStyle>
          <a:p>
            <a:r>
              <a:rPr lang="en-US" sz="3200" dirty="0"/>
              <a:t>COPYRIGHT LAW</a:t>
            </a:r>
          </a:p>
        </p:txBody>
      </p:sp>
    </p:spTree>
    <p:extLst>
      <p:ext uri="{BB962C8B-B14F-4D97-AF65-F5344CB8AC3E}">
        <p14:creationId xmlns:p14="http://schemas.microsoft.com/office/powerpoint/2010/main" val="1271671594"/>
      </p:ext>
    </p:extLst>
  </p:cSld>
  <p:clrMapOvr>
    <a:masterClrMapping/>
  </p:clrMapOvr>
</p:sld>
</file>

<file path=ppt/slides/slide14.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60BDC0DA-309A-4F6B-91CE-72C50DCA5DF5}"/>
              </a:ext>
            </a:extLst>
          </p:cNvPr>
          <p:cNvSpPr>
            <a:spLocks noGrp="1"/>
          </p:cNvSpPr>
          <p:nvPr>
            <p:ph type="title"/>
          </p:nvPr>
        </p:nvSpPr>
        <p:spPr/>
        <p:txBody>
          <a:bodyPr/>
          <a:lstStyle/>
          <a:p>
            <a:r>
              <a:rPr lang="en-US" sz="3600" i="1" dirty="0"/>
              <a:t>Warner Chappell Music, Inc. v. Nealy</a:t>
            </a:r>
          </a:p>
        </p:txBody>
      </p:sp>
      <p:sp>
        <p:nvSpPr>
          <p:cNvPr id="3" name="Slide Number Placeholder 2" descr="" title="">
            <a:extLst>
              <a:ext uri="{FF2B5EF4-FFF2-40B4-BE49-F238E27FC236}">
                <a16:creationId xmlns:a16="http://schemas.microsoft.com/office/drawing/2014/main" id="{BD394A40-2EAC-4F49-890A-E057F89757D6}"/>
              </a:ext>
            </a:extLst>
          </p:cNvPr>
          <p:cNvSpPr>
            <a:spLocks noGrp="1"/>
          </p:cNvSpPr>
          <p:nvPr>
            <p:ph type="sldNum" sz="quarter" idx="12"/>
          </p:nvPr>
        </p:nvSpPr>
        <p:spPr/>
        <p:txBody>
          <a:bodyPr/>
          <a:lstStyle/>
          <a:p>
            <a:fld id="{FC08EF22-0840-446D-9831-929E105F271A}" type="slidenum">
              <a:rPr lang="en-US" sz="1050" smtClean="0"/>
              <a:t>14</a:t>
            </a:fld>
            <a:endParaRPr lang="en-US" sz="1050"/>
          </a:p>
        </p:txBody>
      </p:sp>
      <p:sp>
        <p:nvSpPr>
          <p:cNvPr id="4" name="Content Placeholder 3" descr="" title="">
            <a:extLst>
              <a:ext uri="{FF2B5EF4-FFF2-40B4-BE49-F238E27FC236}">
                <a16:creationId xmlns:a16="http://schemas.microsoft.com/office/drawing/2014/main" id="{ACC85A3B-F8AC-44AF-9DEA-2CC1A5DF6118}"/>
              </a:ext>
            </a:extLst>
          </p:cNvPr>
          <p:cNvSpPr>
            <a:spLocks noGrp="1"/>
          </p:cNvSpPr>
          <p:nvPr>
            <p:ph idx="13"/>
          </p:nvPr>
        </p:nvSpPr>
        <p:spPr>
          <a:xfrm>
            <a:off x="533401" y="1511514"/>
            <a:ext cx="9220344" cy="5009602"/>
          </a:xfrm>
        </p:spPr>
        <p:txBody>
          <a:bodyPr/>
          <a:lstStyle/>
          <a:p>
            <a:pPr>
              <a:spcAft>
                <a:spcPts val="600"/>
              </a:spcAft>
            </a:pPr>
            <a:r>
              <a:rPr lang="en-US" sz="2200" dirty="0"/>
              <a:t>Copyright Act</a:t>
            </a:r>
          </a:p>
          <a:p>
            <a:pPr>
              <a:spcAft>
                <a:spcPts val="600"/>
              </a:spcAft>
            </a:pPr>
            <a:r>
              <a:rPr lang="en-US" b="0" dirty="0">
                <a:solidFill>
                  <a:schemeClr val="tx1"/>
                </a:solidFill>
              </a:rPr>
              <a:t>“No action shall be maintained under the provisions of this title unless it is commenced within three years after the claim accrued.” 17 U.S.C. §507(b) </a:t>
            </a:r>
          </a:p>
          <a:p>
            <a:pPr>
              <a:spcAft>
                <a:spcPts val="600"/>
              </a:spcAft>
            </a:pPr>
            <a:r>
              <a:rPr lang="en-US" b="0" dirty="0">
                <a:solidFill>
                  <a:schemeClr val="tx1"/>
                </a:solidFill>
              </a:rPr>
              <a:t>WHEN does a copyright claim accrue? Two views: </a:t>
            </a:r>
          </a:p>
          <a:p>
            <a:pPr marL="858838" lvl="3" indent="-285750">
              <a:spcAft>
                <a:spcPts val="600"/>
              </a:spcAft>
            </a:pPr>
            <a:r>
              <a:rPr lang="en-US" sz="1800" dirty="0"/>
              <a:t>When a plaintiff </a:t>
            </a:r>
            <a:r>
              <a:rPr lang="en-US" sz="1800" b="1" dirty="0"/>
              <a:t>discovers</a:t>
            </a:r>
            <a:r>
              <a:rPr lang="en-US" sz="1800" dirty="0"/>
              <a:t>, or should have reasonably discovered, an infringement </a:t>
            </a:r>
            <a:r>
              <a:rPr lang="en-US" sz="1800" dirty="0">
                <a:sym typeface="Wingdings" panose="05000000000000000000" pitchFamily="2" charset="2"/>
              </a:rPr>
              <a:t> Discovery Rule (majority)</a:t>
            </a:r>
          </a:p>
          <a:p>
            <a:pPr marL="858838" lvl="3" indent="-285750">
              <a:spcAft>
                <a:spcPts val="600"/>
              </a:spcAft>
            </a:pPr>
            <a:r>
              <a:rPr lang="en-US" sz="1800" dirty="0">
                <a:sym typeface="Wingdings" panose="05000000000000000000" pitchFamily="2" charset="2"/>
              </a:rPr>
              <a:t>When the infringement </a:t>
            </a:r>
            <a:r>
              <a:rPr lang="en-US" sz="1800" b="1" dirty="0">
                <a:sym typeface="Wingdings" panose="05000000000000000000" pitchFamily="2" charset="2"/>
              </a:rPr>
              <a:t>actually happened</a:t>
            </a:r>
            <a:endParaRPr lang="en-US" sz="2200" dirty="0"/>
          </a:p>
          <a:p>
            <a:pPr>
              <a:spcAft>
                <a:spcPts val="600"/>
              </a:spcAft>
            </a:pPr>
            <a:r>
              <a:rPr lang="en-US" sz="2200" dirty="0"/>
              <a:t>Facts</a:t>
            </a:r>
          </a:p>
          <a:p>
            <a:pPr marL="285750" indent="-285750">
              <a:spcAft>
                <a:spcPts val="600"/>
              </a:spcAft>
              <a:buFont typeface="Arial" panose="020B0604020202020204" pitchFamily="34" charset="0"/>
              <a:buChar char="•"/>
            </a:pPr>
            <a:r>
              <a:rPr lang="en-US" b="0" dirty="0">
                <a:solidFill>
                  <a:schemeClr val="tx1"/>
                </a:solidFill>
              </a:rPr>
              <a:t>Nealy and Butler formed Music Specialist, Inc. (</a:t>
            </a:r>
            <a:r>
              <a:rPr lang="en-US" b="0" dirty="0" err="1">
                <a:solidFill>
                  <a:schemeClr val="tx1"/>
                </a:solidFill>
              </a:rPr>
              <a:t>MSI</a:t>
            </a:r>
            <a:r>
              <a:rPr lang="en-US" b="0" dirty="0">
                <a:solidFill>
                  <a:schemeClr val="tx1"/>
                </a:solidFill>
              </a:rPr>
              <a:t>). Unbeknownst to Nealy, Butler started granting licenses for </a:t>
            </a:r>
            <a:r>
              <a:rPr lang="en-US" b="0" dirty="0" err="1">
                <a:solidFill>
                  <a:schemeClr val="tx1"/>
                </a:solidFill>
              </a:rPr>
              <a:t>MSI’s</a:t>
            </a:r>
            <a:r>
              <a:rPr lang="en-US" b="0" dirty="0">
                <a:solidFill>
                  <a:schemeClr val="tx1"/>
                </a:solidFill>
              </a:rPr>
              <a:t> musical works to Warner Chappell.</a:t>
            </a:r>
          </a:p>
          <a:p>
            <a:pPr marL="285750" indent="-285750">
              <a:spcAft>
                <a:spcPts val="600"/>
              </a:spcAft>
              <a:buFont typeface="Arial" panose="020B0604020202020204" pitchFamily="34" charset="0"/>
              <a:buChar char="•"/>
            </a:pPr>
            <a:r>
              <a:rPr lang="en-US" b="0" dirty="0">
                <a:solidFill>
                  <a:schemeClr val="tx1"/>
                </a:solidFill>
              </a:rPr>
              <a:t>In </a:t>
            </a:r>
            <a:r>
              <a:rPr lang="en-US" dirty="0">
                <a:solidFill>
                  <a:schemeClr val="tx1"/>
                </a:solidFill>
              </a:rPr>
              <a:t>2018</a:t>
            </a:r>
            <a:r>
              <a:rPr lang="en-US" b="0" dirty="0">
                <a:solidFill>
                  <a:schemeClr val="tx1"/>
                </a:solidFill>
              </a:rPr>
              <a:t>, Nealy sued Warner Chappell (WC) for copyright infringement and claimed:</a:t>
            </a:r>
          </a:p>
          <a:p>
            <a:pPr marL="858838" lvl="3" indent="-285750">
              <a:spcAft>
                <a:spcPts val="600"/>
              </a:spcAft>
            </a:pPr>
            <a:r>
              <a:rPr lang="en-US" sz="1800" b="1" dirty="0">
                <a:solidFill>
                  <a:schemeClr val="tx1"/>
                </a:solidFill>
              </a:rPr>
              <a:t>Infringing acts dated back to 2008. </a:t>
            </a:r>
            <a:r>
              <a:rPr lang="en-US" sz="1800" i="1" dirty="0"/>
              <a:t>(</a:t>
            </a:r>
            <a:r>
              <a:rPr lang="en-US" sz="1800" i="1" dirty="0">
                <a:solidFill>
                  <a:schemeClr val="tx1"/>
                </a:solidFill>
              </a:rPr>
              <a:t>10 years before he filed suit</a:t>
            </a:r>
            <a:r>
              <a:rPr lang="en-US" sz="1800" i="1" dirty="0"/>
              <a:t>.)</a:t>
            </a:r>
            <a:r>
              <a:rPr lang="en-US" sz="1800" i="1" dirty="0">
                <a:solidFill>
                  <a:schemeClr val="tx1"/>
                </a:solidFill>
              </a:rPr>
              <a:t> </a:t>
            </a:r>
          </a:p>
          <a:p>
            <a:pPr marL="858838" lvl="3" indent="-285750">
              <a:spcAft>
                <a:spcPts val="600"/>
              </a:spcAft>
            </a:pPr>
            <a:r>
              <a:rPr lang="en-US" sz="1800" b="1" dirty="0">
                <a:solidFill>
                  <a:schemeClr val="tx1"/>
                </a:solidFill>
              </a:rPr>
              <a:t>He did not learn of infringing conduct until 2016. </a:t>
            </a:r>
            <a:r>
              <a:rPr lang="en-US" sz="1800" i="1" dirty="0"/>
              <a:t>(L</a:t>
            </a:r>
            <a:r>
              <a:rPr lang="en-US" sz="1800" i="1" dirty="0">
                <a:solidFill>
                  <a:schemeClr val="tx1"/>
                </a:solidFill>
              </a:rPr>
              <a:t>ess than 3 years before he sued, so discovery rule may apply.)</a:t>
            </a:r>
            <a:endParaRPr lang="en-US" sz="2400" b="0" dirty="0">
              <a:solidFill>
                <a:schemeClr val="tx1"/>
              </a:solidFill>
            </a:endParaRPr>
          </a:p>
          <a:p>
            <a:endParaRPr lang="en-US" sz="2400" b="0" dirty="0">
              <a:solidFill>
                <a:schemeClr val="tx1"/>
              </a:solidFill>
            </a:endParaRPr>
          </a:p>
          <a:p>
            <a:pPr marL="342900" indent="-342900">
              <a:buFont typeface="+mj-lt"/>
              <a:buAutoNum type="arabicPeriod"/>
            </a:pPr>
            <a:endParaRPr lang="en-US" sz="1600" b="0" dirty="0">
              <a:solidFill>
                <a:schemeClr val="tx1"/>
              </a:solidFill>
            </a:endParaRPr>
          </a:p>
        </p:txBody>
      </p:sp>
      <p:pic>
        <p:nvPicPr>
          <p:cNvPr id="6" name="Picture 5" descr="" title="">
            <a:extLst>
              <a:ext uri="{FF2B5EF4-FFF2-40B4-BE49-F238E27FC236}">
                <a16:creationId xmlns:a16="http://schemas.microsoft.com/office/drawing/2014/main" id="{C04AFF1D-B140-3F5C-13E5-7FD042BF3A1A}"/>
              </a:ext>
            </a:extLst>
          </p:cNvPr>
          <p:cNvPicPr>
            <a:picLocks noChangeAspect="1"/>
          </p:cNvPicPr>
          <p:nvPr/>
        </p:nvPicPr>
        <p:blipFill>
          <a:blip r:embed="rId3"/>
          <a:stretch>
            <a:fillRect/>
          </a:stretch>
        </p:blipFill>
        <p:spPr>
          <a:xfrm>
            <a:off x="9753745" y="2334525"/>
            <a:ext cx="2238840" cy="2188949"/>
          </a:xfrm>
          <a:prstGeom prst="rect">
            <a:avLst/>
          </a:prstGeom>
        </p:spPr>
      </p:pic>
    </p:spTree>
    <p:extLst>
      <p:ext uri="{BB962C8B-B14F-4D97-AF65-F5344CB8AC3E}">
        <p14:creationId xmlns:p14="http://schemas.microsoft.com/office/powerpoint/2010/main" val="4280832619"/>
      </p:ext>
    </p:extLst>
  </p:cSld>
  <p:clrMapOvr>
    <a:masterClrMapping/>
  </p:clrMapOvr>
</p:sld>
</file>

<file path=ppt/slides/slide15.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60BDC0DA-309A-4F6B-91CE-72C50DCA5DF5}"/>
              </a:ext>
            </a:extLst>
          </p:cNvPr>
          <p:cNvSpPr>
            <a:spLocks noGrp="1"/>
          </p:cNvSpPr>
          <p:nvPr>
            <p:ph type="title"/>
          </p:nvPr>
        </p:nvSpPr>
        <p:spPr/>
        <p:txBody>
          <a:bodyPr/>
          <a:lstStyle/>
          <a:p>
            <a:r>
              <a:rPr lang="en-US" sz="3600" i="1" dirty="0"/>
              <a:t>Warner Chappell Music, Inc. v. Nealy</a:t>
            </a:r>
          </a:p>
        </p:txBody>
      </p:sp>
      <p:sp>
        <p:nvSpPr>
          <p:cNvPr id="3" name="Slide Number Placeholder 2" descr="" title="">
            <a:extLst>
              <a:ext uri="{FF2B5EF4-FFF2-40B4-BE49-F238E27FC236}">
                <a16:creationId xmlns:a16="http://schemas.microsoft.com/office/drawing/2014/main" id="{BD394A40-2EAC-4F49-890A-E057F89757D6}"/>
              </a:ext>
            </a:extLst>
          </p:cNvPr>
          <p:cNvSpPr>
            <a:spLocks noGrp="1"/>
          </p:cNvSpPr>
          <p:nvPr>
            <p:ph type="sldNum" sz="quarter" idx="12"/>
          </p:nvPr>
        </p:nvSpPr>
        <p:spPr/>
        <p:txBody>
          <a:bodyPr/>
          <a:lstStyle/>
          <a:p>
            <a:fld id="{FC08EF22-0840-446D-9831-929E105F271A}" type="slidenum">
              <a:rPr lang="en-US" sz="1050" smtClean="0"/>
              <a:t>15</a:t>
            </a:fld>
            <a:endParaRPr lang="en-US" sz="1050"/>
          </a:p>
        </p:txBody>
      </p:sp>
      <p:sp>
        <p:nvSpPr>
          <p:cNvPr id="4" name="Content Placeholder 3" descr="" title="">
            <a:extLst>
              <a:ext uri="{FF2B5EF4-FFF2-40B4-BE49-F238E27FC236}">
                <a16:creationId xmlns:a16="http://schemas.microsoft.com/office/drawing/2014/main" id="{ACC85A3B-F8AC-44AF-9DEA-2CC1A5DF6118}"/>
              </a:ext>
            </a:extLst>
          </p:cNvPr>
          <p:cNvSpPr>
            <a:spLocks noGrp="1"/>
          </p:cNvSpPr>
          <p:nvPr>
            <p:ph idx="13"/>
          </p:nvPr>
        </p:nvSpPr>
        <p:spPr>
          <a:xfrm>
            <a:off x="533400" y="1475548"/>
            <a:ext cx="10924592" cy="4908319"/>
          </a:xfrm>
        </p:spPr>
        <p:txBody>
          <a:bodyPr/>
          <a:lstStyle/>
          <a:p>
            <a:r>
              <a:rPr lang="en-US" sz="2800" dirty="0"/>
              <a:t>SCOTUS: NO three-year limit on damages.</a:t>
            </a:r>
          </a:p>
          <a:p>
            <a:pPr marL="285750" indent="-285750">
              <a:buFont typeface="Arial" panose="020B0604020202020204" pitchFamily="34" charset="0"/>
              <a:buChar char="•"/>
            </a:pPr>
            <a:r>
              <a:rPr lang="en-US" sz="2400" b="0" dirty="0">
                <a:solidFill>
                  <a:schemeClr val="tx1"/>
                </a:solidFill>
              </a:rPr>
              <a:t>Under the discovery rule, a copyright plaintiff can recover damages for infringing acts that occurred more than three years before filing of lawsuit.</a:t>
            </a:r>
          </a:p>
          <a:p>
            <a:pPr marL="285750" indent="-285750">
              <a:buFont typeface="Arial" panose="020B0604020202020204" pitchFamily="34" charset="0"/>
              <a:buChar char="•"/>
            </a:pPr>
            <a:r>
              <a:rPr lang="en-US" sz="2400" b="0" dirty="0">
                <a:solidFill>
                  <a:schemeClr val="tx1"/>
                </a:solidFill>
              </a:rPr>
              <a:t>The three-year damages bar essentially “guts” or “silently eliminates” the discovery rule.</a:t>
            </a:r>
          </a:p>
          <a:p>
            <a:pPr marL="285750" indent="-285750">
              <a:buFont typeface="Arial" panose="020B0604020202020204" pitchFamily="34" charset="0"/>
              <a:buChar char="•"/>
            </a:pPr>
            <a:r>
              <a:rPr lang="en-US" sz="2400" b="0" dirty="0">
                <a:solidFill>
                  <a:schemeClr val="tx1"/>
                </a:solidFill>
              </a:rPr>
              <a:t>Clarified </a:t>
            </a:r>
            <a:r>
              <a:rPr lang="en-US" sz="2400" b="0" i="1" dirty="0">
                <a:solidFill>
                  <a:schemeClr val="tx1"/>
                </a:solidFill>
              </a:rPr>
              <a:t>Petrella</a:t>
            </a:r>
            <a:r>
              <a:rPr lang="en-US" sz="2400" b="0" dirty="0">
                <a:solidFill>
                  <a:schemeClr val="tx1"/>
                </a:solidFill>
              </a:rPr>
              <a:t> decision and stated the Second Circuit took it out of context:</a:t>
            </a:r>
          </a:p>
          <a:p>
            <a:pPr marL="858838" lvl="3" indent="-285750"/>
            <a:r>
              <a:rPr lang="en-US" sz="2200" b="0" dirty="0">
                <a:solidFill>
                  <a:schemeClr val="tx1"/>
                </a:solidFill>
              </a:rPr>
              <a:t>In </a:t>
            </a:r>
            <a:r>
              <a:rPr lang="en-US" sz="2200" b="0" i="1" dirty="0">
                <a:solidFill>
                  <a:schemeClr val="tx1"/>
                </a:solidFill>
              </a:rPr>
              <a:t>Petrella</a:t>
            </a:r>
            <a:r>
              <a:rPr lang="en-US" sz="2200" b="0" dirty="0">
                <a:solidFill>
                  <a:schemeClr val="tx1"/>
                </a:solidFill>
              </a:rPr>
              <a:t>, the discovery rule did not apply. </a:t>
            </a:r>
            <a:r>
              <a:rPr lang="en-US" sz="2200" dirty="0"/>
              <a:t>The p</a:t>
            </a:r>
            <a:r>
              <a:rPr lang="en-US" sz="2200" b="0" dirty="0">
                <a:solidFill>
                  <a:schemeClr val="tx1"/>
                </a:solidFill>
              </a:rPr>
              <a:t>laintiff filed the lawsuit more than three years after discovering infringement. </a:t>
            </a:r>
          </a:p>
          <a:p>
            <a:pPr marL="858838" lvl="3" indent="-285750"/>
            <a:r>
              <a:rPr lang="en-US" sz="2200" b="0" dirty="0">
                <a:solidFill>
                  <a:schemeClr val="tx1"/>
                </a:solidFill>
              </a:rPr>
              <a:t>The Court’s statement that the Copyright Act allows plaintiffs “to gain retrospective relief running only three years back from” the filing of a lawsuit was only made in context of a plaintiff who could not use the discovery rule.</a:t>
            </a:r>
          </a:p>
          <a:p>
            <a:pPr marL="285750" indent="-285750">
              <a:buFont typeface="Arial" panose="020B0604020202020204" pitchFamily="34" charset="0"/>
              <a:buChar char="•"/>
            </a:pPr>
            <a:endParaRPr lang="en-US" sz="2400" b="0" dirty="0">
              <a:solidFill>
                <a:schemeClr val="tx1"/>
              </a:solidFill>
            </a:endParaRPr>
          </a:p>
          <a:p>
            <a:pPr marL="342900" indent="-342900">
              <a:buFont typeface="+mj-lt"/>
              <a:buAutoNum type="arabicPeriod"/>
            </a:pPr>
            <a:endParaRPr lang="en-US" sz="1600" b="0" dirty="0">
              <a:solidFill>
                <a:schemeClr val="tx1"/>
              </a:solidFill>
            </a:endParaRPr>
          </a:p>
        </p:txBody>
      </p:sp>
    </p:spTree>
    <p:extLst>
      <p:ext uri="{BB962C8B-B14F-4D97-AF65-F5344CB8AC3E}">
        <p14:creationId xmlns:p14="http://schemas.microsoft.com/office/powerpoint/2010/main" val="2546007380"/>
      </p:ext>
    </p:extLst>
  </p:cSld>
  <p:clrMapOvr>
    <a:masterClrMapping/>
  </p:clrMapOvr>
</p:sld>
</file>

<file path=ppt/slides/slide16.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5" name="Slide Number Placeholder 4" descr="" title="">
            <a:extLst>
              <a:ext uri="{FF2B5EF4-FFF2-40B4-BE49-F238E27FC236}">
                <a16:creationId xmlns:a16="http://schemas.microsoft.com/office/drawing/2014/main" id="{298C3279-56AB-4412-803E-0347111CE815}"/>
              </a:ext>
            </a:extLst>
          </p:cNvPr>
          <p:cNvSpPr>
            <a:spLocks noGrp="1"/>
          </p:cNvSpPr>
          <p:nvPr>
            <p:ph type="sldNum" sz="quarter" idx="12"/>
          </p:nvPr>
        </p:nvSpPr>
        <p:spPr/>
        <p:txBody>
          <a:bodyPr/>
          <a:lstStyle/>
          <a:p>
            <a:fld id="{FC08EF22-0840-446D-9831-929E105F271A}" type="slidenum">
              <a:rPr lang="en-US" smtClean="0"/>
              <a:pPr/>
              <a:t>16</a:t>
            </a:fld>
            <a:endParaRPr lang="en-US"/>
          </a:p>
        </p:txBody>
      </p:sp>
      <p:sp>
        <p:nvSpPr>
          <p:cNvPr id="6" name="Title 1" descr="" title="">
            <a:extLst>
              <a:ext uri="{FF2B5EF4-FFF2-40B4-BE49-F238E27FC236}">
                <a16:creationId xmlns:a16="http://schemas.microsoft.com/office/drawing/2014/main" id="{C1990B0E-5D5A-5463-A861-DB1A748CC44E}"/>
              </a:ext>
            </a:extLst>
          </p:cNvPr>
          <p:cNvSpPr txBox="1">
            <a:spLocks/>
          </p:cNvSpPr>
          <p:nvPr/>
        </p:nvSpPr>
        <p:spPr>
          <a:xfrm>
            <a:off x="8445506" y="5717997"/>
            <a:ext cx="3484558" cy="933478"/>
          </a:xfrm>
          <a:prstGeom prst="rect">
            <a:avLst/>
          </a:prstGeom>
        </p:spPr>
        <p:txBody>
          <a:bodyPr vert="horz" lIns="0" tIns="0" rIns="0" bIns="45720" rtlCol="0" anchor="b">
            <a:noAutofit/>
          </a:bodyPr>
          <a:lstStyle>
            <a:lvl1pPr algn="l" defTabSz="914400" rtl="0" eaLnBrk="1" latinLnBrk="0" hangingPunct="1">
              <a:lnSpc>
                <a:spcPct val="90000"/>
              </a:lnSpc>
              <a:spcBef>
                <a:spcPct val="0"/>
              </a:spcBef>
              <a:buNone/>
              <a:defRPr sz="3600" b="1" kern="1200">
                <a:solidFill>
                  <a:schemeClr val="bg2"/>
                </a:solidFill>
                <a:latin typeface="+mj-lt"/>
                <a:ea typeface="+mj-ea"/>
                <a:cs typeface="+mj-cs"/>
              </a:defRPr>
            </a:lvl1pPr>
          </a:lstStyle>
          <a:p>
            <a:r>
              <a:rPr lang="en-US" sz="3200" dirty="0"/>
              <a:t>COPYRIGHT LAW</a:t>
            </a:r>
          </a:p>
        </p:txBody>
      </p:sp>
      <p:sp>
        <p:nvSpPr>
          <p:cNvPr id="11" name="TextBox 10" descr="" title="">
            <a:extLst>
              <a:ext uri="{FF2B5EF4-FFF2-40B4-BE49-F238E27FC236}">
                <a16:creationId xmlns:a16="http://schemas.microsoft.com/office/drawing/2014/main" id="{C7E72A7F-9602-D4E6-314B-8D234609156E}"/>
              </a:ext>
            </a:extLst>
          </p:cNvPr>
          <p:cNvSpPr txBox="1"/>
          <p:nvPr/>
        </p:nvSpPr>
        <p:spPr>
          <a:xfrm>
            <a:off x="807720" y="236935"/>
            <a:ext cx="6548284" cy="4066577"/>
          </a:xfrm>
          <a:prstGeom prst="rect">
            <a:avLst/>
          </a:prstGeom>
          <a:noFill/>
        </p:spPr>
        <p:txBody>
          <a:bodyPr wrap="square" lIns="0" tIns="0" rIns="0" bIns="0" rtlCol="0">
            <a:noAutofit/>
          </a:bodyPr>
          <a:lstStyle/>
          <a:p>
            <a:endParaRPr lang="en-US" sz="2800" b="1" dirty="0">
              <a:solidFill>
                <a:schemeClr val="bg1"/>
              </a:solidFill>
            </a:endParaRPr>
          </a:p>
          <a:p>
            <a:r>
              <a:rPr lang="en-US" sz="2800" b="1" dirty="0">
                <a:solidFill>
                  <a:schemeClr val="bg1"/>
                </a:solidFill>
              </a:rPr>
              <a:t>Fair Use Cases Post-</a:t>
            </a:r>
            <a:r>
              <a:rPr lang="en-US" sz="2800" b="1" i="1" dirty="0">
                <a:solidFill>
                  <a:schemeClr val="bg1"/>
                </a:solidFill>
              </a:rPr>
              <a:t>Warhol</a:t>
            </a:r>
            <a:endParaRPr lang="en-US" sz="2800" b="1" dirty="0">
              <a:solidFill>
                <a:schemeClr val="bg1"/>
              </a:solidFill>
            </a:endParaRPr>
          </a:p>
          <a:p>
            <a:r>
              <a:rPr lang="en-US" i="1" dirty="0">
                <a:solidFill>
                  <a:schemeClr val="bg1"/>
                </a:solidFill>
              </a:rPr>
              <a:t>Andy Warhol Found. for the Visual Arts, Inc. v. Goldsmith</a:t>
            </a:r>
            <a:r>
              <a:rPr lang="en-US" dirty="0">
                <a:solidFill>
                  <a:schemeClr val="bg1"/>
                </a:solidFill>
              </a:rPr>
              <a:t>,</a:t>
            </a:r>
            <a:endParaRPr lang="en-US" i="1" dirty="0">
              <a:solidFill>
                <a:schemeClr val="bg1"/>
              </a:solidFill>
            </a:endParaRPr>
          </a:p>
          <a:p>
            <a:r>
              <a:rPr lang="en-US" b="0" dirty="0">
                <a:solidFill>
                  <a:schemeClr val="bg1"/>
                </a:solidFill>
              </a:rPr>
              <a:t>598 U.S. 508 (2023)</a:t>
            </a:r>
            <a:endParaRPr lang="en-US" dirty="0">
              <a:solidFill>
                <a:schemeClr val="bg1"/>
              </a:solidFill>
            </a:endParaRPr>
          </a:p>
          <a:p>
            <a:endParaRPr lang="en-US" b="1" dirty="0">
              <a:solidFill>
                <a:schemeClr val="bg1"/>
              </a:solidFill>
            </a:endParaRPr>
          </a:p>
          <a:p>
            <a:endParaRPr lang="en-US" b="1" dirty="0">
              <a:solidFill>
                <a:schemeClr val="bg1"/>
              </a:solidFill>
            </a:endParaRPr>
          </a:p>
          <a:p>
            <a:endParaRPr lang="en-US" sz="2000" b="1" dirty="0">
              <a:solidFill>
                <a:schemeClr val="bg1"/>
              </a:solidFill>
            </a:endParaRPr>
          </a:p>
          <a:p>
            <a:endParaRPr lang="en-US" sz="2000" b="1" dirty="0">
              <a:solidFill>
                <a:schemeClr val="bg1"/>
              </a:solidFill>
            </a:endParaRPr>
          </a:p>
        </p:txBody>
      </p:sp>
      <p:pic>
        <p:nvPicPr>
          <p:cNvPr id="2" name="Picture 1" descr="" title="">
            <a:extLst>
              <a:ext uri="{FF2B5EF4-FFF2-40B4-BE49-F238E27FC236}">
                <a16:creationId xmlns:a16="http://schemas.microsoft.com/office/drawing/2014/main" id="{68A7FACF-9DD3-F0EE-F5F6-3A64EB3C3DD4}"/>
              </a:ext>
            </a:extLst>
          </p:cNvPr>
          <p:cNvPicPr>
            <a:picLocks noChangeAspect="1"/>
          </p:cNvPicPr>
          <p:nvPr/>
        </p:nvPicPr>
        <p:blipFill>
          <a:blip r:embed="rId3"/>
          <a:stretch>
            <a:fillRect/>
          </a:stretch>
        </p:blipFill>
        <p:spPr>
          <a:xfrm>
            <a:off x="807720" y="1821568"/>
            <a:ext cx="3607967" cy="2481944"/>
          </a:xfrm>
          <a:prstGeom prst="rect">
            <a:avLst/>
          </a:prstGeom>
        </p:spPr>
      </p:pic>
    </p:spTree>
    <p:extLst>
      <p:ext uri="{BB962C8B-B14F-4D97-AF65-F5344CB8AC3E}">
        <p14:creationId xmlns:p14="http://schemas.microsoft.com/office/powerpoint/2010/main" val="1989865285"/>
      </p:ext>
    </p:extLst>
  </p:cSld>
  <p:clrMapOvr>
    <a:masterClrMapping/>
  </p:clrMapOvr>
</p:sld>
</file>

<file path=ppt/slides/slide17.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7C150B11-9F6A-38B2-8F55-2C70EFEEDAED}"/>
              </a:ext>
            </a:extLst>
          </p:cNvPr>
          <p:cNvSpPr>
            <a:spLocks noGrp="1"/>
          </p:cNvSpPr>
          <p:nvPr>
            <p:ph type="title"/>
          </p:nvPr>
        </p:nvSpPr>
        <p:spPr/>
        <p:txBody>
          <a:bodyPr/>
          <a:lstStyle/>
          <a:p>
            <a:r>
              <a:rPr lang="en-US" i="1" dirty="0"/>
              <a:t>Andy Warhol Found. for the Visual Arts, Inc. v. Goldsmith</a:t>
            </a:r>
            <a:endParaRPr lang="en-US" b="0" dirty="0"/>
          </a:p>
        </p:txBody>
      </p:sp>
      <p:sp>
        <p:nvSpPr>
          <p:cNvPr id="3" name="Slide Number Placeholder 2" descr="" title="">
            <a:extLst>
              <a:ext uri="{FF2B5EF4-FFF2-40B4-BE49-F238E27FC236}">
                <a16:creationId xmlns:a16="http://schemas.microsoft.com/office/drawing/2014/main" id="{EDF2DC7C-5E28-1306-16CA-E6F97134724D}"/>
              </a:ext>
            </a:extLst>
          </p:cNvPr>
          <p:cNvSpPr>
            <a:spLocks noGrp="1"/>
          </p:cNvSpPr>
          <p:nvPr>
            <p:ph type="sldNum" sz="quarter" idx="12"/>
          </p:nvPr>
        </p:nvSpPr>
        <p:spPr/>
        <p:txBody>
          <a:bodyPr/>
          <a:lstStyle/>
          <a:p>
            <a:fld id="{FC08EF22-0840-446D-9831-929E105F271A}" type="slidenum">
              <a:rPr lang="en-US" smtClean="0"/>
              <a:t>17</a:t>
            </a:fld>
            <a:endParaRPr lang="en-US"/>
          </a:p>
        </p:txBody>
      </p:sp>
      <p:sp>
        <p:nvSpPr>
          <p:cNvPr id="5" name="TextBox 4" descr="" title="">
            <a:extLst>
              <a:ext uri="{FF2B5EF4-FFF2-40B4-BE49-F238E27FC236}">
                <a16:creationId xmlns:a16="http://schemas.microsoft.com/office/drawing/2014/main" id="{84AF125F-5B9A-FDE9-9399-4A94B1717260}"/>
              </a:ext>
            </a:extLst>
          </p:cNvPr>
          <p:cNvSpPr txBox="1"/>
          <p:nvPr/>
        </p:nvSpPr>
        <p:spPr>
          <a:xfrm>
            <a:off x="533400" y="1486178"/>
            <a:ext cx="11282548" cy="5371822"/>
          </a:xfrm>
          <a:prstGeom prst="rect">
            <a:avLst/>
          </a:prstGeom>
          <a:noFill/>
        </p:spPr>
        <p:txBody>
          <a:bodyPr wrap="square" lIns="0" tIns="0" rIns="0" bIns="0" rtlCol="0">
            <a:noAutofit/>
          </a:bodyPr>
          <a:lstStyle/>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900" dirty="0"/>
              <a:t>Warhol created a derivative work (“Orange Prince”) of Goldsmith’s photo of Prince. The Andy Warhol Foundation (AWF) licensed it to a magazine for use in its publication. </a:t>
            </a: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900" dirty="0"/>
              <a:t>Goldsmith sued AWF for copyright infringement.</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endParaRPr lang="en-US" sz="1900" dirty="0"/>
          </a:p>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US" sz="2200" b="1" i="0" u="none" strike="noStrike" kern="1200" cap="none" spc="0" normalizeH="0" baseline="0" noProof="0" dirty="0">
                <a:ln>
                  <a:noFill/>
                </a:ln>
                <a:solidFill>
                  <a:srgbClr val="868D91"/>
                </a:solidFill>
                <a:effectLst/>
                <a:uLnTx/>
                <a:uFillTx/>
                <a:latin typeface="Arial" panose="020B0604020202020204"/>
                <a:ea typeface="+mn-ea"/>
                <a:cs typeface="+mn-cs"/>
              </a:rPr>
              <a:t>FAIR USE FACTORS – secondary use of a copyrighted work constitutes fair use?</a:t>
            </a:r>
          </a:p>
          <a:p>
            <a:pPr marL="1371600" lvl="2" indent="-457200">
              <a:spcAft>
                <a:spcPts val="600"/>
              </a:spcAft>
              <a:buFont typeface="+mj-lt"/>
              <a:buAutoNum type="arabicPeriod"/>
              <a:defRPr/>
            </a:pPr>
            <a:r>
              <a:rPr lang="en-US" sz="1900" dirty="0"/>
              <a:t>Purpose and character of the use, including whether such use is:</a:t>
            </a:r>
          </a:p>
          <a:p>
            <a:pPr marL="1828800" lvl="3" indent="-457200">
              <a:spcAft>
                <a:spcPts val="600"/>
              </a:spcAft>
              <a:buFont typeface="+mj-lt"/>
              <a:buAutoNum type="alphaLcParenR"/>
              <a:defRPr/>
            </a:pPr>
            <a:r>
              <a:rPr lang="en-US" sz="1900" dirty="0"/>
              <a:t>Transformative</a:t>
            </a:r>
          </a:p>
          <a:p>
            <a:pPr marL="1828800" lvl="3" indent="-457200">
              <a:spcAft>
                <a:spcPts val="600"/>
              </a:spcAft>
              <a:buFont typeface="+mj-lt"/>
              <a:buAutoNum type="alphaLcParenR"/>
              <a:defRPr/>
            </a:pPr>
            <a:r>
              <a:rPr lang="en-US" sz="1900" dirty="0"/>
              <a:t>Of a commercial nature or for nonprofit educational purpose</a:t>
            </a:r>
          </a:p>
          <a:p>
            <a:pPr marL="1371600" lvl="2" indent="-457200">
              <a:spcAft>
                <a:spcPts val="600"/>
              </a:spcAft>
              <a:buFont typeface="+mj-lt"/>
              <a:buAutoNum type="arabicPeriod"/>
              <a:defRPr/>
            </a:pPr>
            <a:r>
              <a:rPr lang="en-US" sz="1900" dirty="0"/>
              <a:t>Nature of the copyrighted work</a:t>
            </a:r>
          </a:p>
          <a:p>
            <a:pPr marL="1371600" lvl="2" indent="-457200">
              <a:spcAft>
                <a:spcPts val="600"/>
              </a:spcAft>
              <a:buFont typeface="+mj-lt"/>
              <a:buAutoNum type="arabicPeriod"/>
              <a:defRPr/>
            </a:pPr>
            <a:r>
              <a:rPr lang="en-US" sz="1900" dirty="0"/>
              <a:t>Amount and substantiality of the portion used in relation to the copyrighted work as a whole</a:t>
            </a:r>
          </a:p>
          <a:p>
            <a:pPr marL="1371600" lvl="2" indent="-457200">
              <a:spcAft>
                <a:spcPts val="600"/>
              </a:spcAft>
              <a:buFont typeface="+mj-lt"/>
              <a:buAutoNum type="arabicPeriod"/>
              <a:defRPr/>
            </a:pPr>
            <a:r>
              <a:rPr lang="en-US" sz="1900" dirty="0"/>
              <a:t>Effect of the use upon the potential value for or value of the copyrighted work</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endParaRPr lang="en-US" sz="1900" dirty="0"/>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endParaRPr lang="en-US" dirty="0"/>
          </a:p>
        </p:txBody>
      </p:sp>
    </p:spTree>
    <p:extLst>
      <p:ext uri="{BB962C8B-B14F-4D97-AF65-F5344CB8AC3E}">
        <p14:creationId xmlns:p14="http://schemas.microsoft.com/office/powerpoint/2010/main" val="80403096"/>
      </p:ext>
    </p:extLst>
  </p:cSld>
  <p:clrMapOvr>
    <a:masterClrMapping/>
  </p:clrMapOvr>
</p:sld>
</file>

<file path=ppt/slides/slide18.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7C150B11-9F6A-38B2-8F55-2C70EFEEDAED}"/>
              </a:ext>
            </a:extLst>
          </p:cNvPr>
          <p:cNvSpPr>
            <a:spLocks noGrp="1"/>
          </p:cNvSpPr>
          <p:nvPr>
            <p:ph type="title"/>
          </p:nvPr>
        </p:nvSpPr>
        <p:spPr/>
        <p:txBody>
          <a:bodyPr/>
          <a:lstStyle/>
          <a:p>
            <a:r>
              <a:rPr lang="en-US" i="1" dirty="0"/>
              <a:t>Andy Warhol Found. for the Visual Arts, Inc. v. Goldsmith</a:t>
            </a:r>
            <a:endParaRPr lang="en-US" b="0" dirty="0"/>
          </a:p>
        </p:txBody>
      </p:sp>
      <p:sp>
        <p:nvSpPr>
          <p:cNvPr id="3" name="Slide Number Placeholder 2" descr="" title="">
            <a:extLst>
              <a:ext uri="{FF2B5EF4-FFF2-40B4-BE49-F238E27FC236}">
                <a16:creationId xmlns:a16="http://schemas.microsoft.com/office/drawing/2014/main" id="{EDF2DC7C-5E28-1306-16CA-E6F97134724D}"/>
              </a:ext>
            </a:extLst>
          </p:cNvPr>
          <p:cNvSpPr>
            <a:spLocks noGrp="1"/>
          </p:cNvSpPr>
          <p:nvPr>
            <p:ph type="sldNum" sz="quarter" idx="12"/>
          </p:nvPr>
        </p:nvSpPr>
        <p:spPr/>
        <p:txBody>
          <a:bodyPr/>
          <a:lstStyle/>
          <a:p>
            <a:fld id="{FC08EF22-0840-446D-9831-929E105F271A}" type="slidenum">
              <a:rPr lang="en-US" smtClean="0"/>
              <a:t>18</a:t>
            </a:fld>
            <a:endParaRPr lang="en-US"/>
          </a:p>
        </p:txBody>
      </p:sp>
      <p:sp>
        <p:nvSpPr>
          <p:cNvPr id="5" name="TextBox 4" descr="" title="">
            <a:extLst>
              <a:ext uri="{FF2B5EF4-FFF2-40B4-BE49-F238E27FC236}">
                <a16:creationId xmlns:a16="http://schemas.microsoft.com/office/drawing/2014/main" id="{84AF125F-5B9A-FDE9-9399-4A94B1717260}"/>
              </a:ext>
            </a:extLst>
          </p:cNvPr>
          <p:cNvSpPr txBox="1"/>
          <p:nvPr/>
        </p:nvSpPr>
        <p:spPr>
          <a:xfrm>
            <a:off x="533400" y="1486178"/>
            <a:ext cx="11282548" cy="4415660"/>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US" sz="2200" b="1" i="0" u="none" strike="noStrike" kern="1200" cap="none" spc="0" normalizeH="0" baseline="0" noProof="0" dirty="0">
                <a:ln>
                  <a:noFill/>
                </a:ln>
                <a:solidFill>
                  <a:srgbClr val="868D91"/>
                </a:solidFill>
                <a:effectLst/>
                <a:uLnTx/>
                <a:uFillTx/>
                <a:latin typeface="Arial" panose="020B0604020202020204"/>
                <a:ea typeface="+mn-ea"/>
                <a:cs typeface="+mn-cs"/>
              </a:rPr>
              <a:t>SCOTUS: No Fair Use – Warhol’s “Orange Prince” is NOT transformative</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US" sz="2000" dirty="0">
                <a:solidFill>
                  <a:srgbClr val="1F1F1F"/>
                </a:solidFill>
                <a:latin typeface="Arial" panose="020B0604020202020204" pitchFamily="34" charset="0"/>
              </a:rPr>
              <a:t>“If an original work and a secondary use share the </a:t>
            </a:r>
            <a:r>
              <a:rPr lang="en-US" sz="2000" b="1" i="1" dirty="0">
                <a:solidFill>
                  <a:srgbClr val="1F1F1F"/>
                </a:solidFill>
                <a:latin typeface="Arial" panose="020B0604020202020204" pitchFamily="34" charset="0"/>
              </a:rPr>
              <a:t>same or highly similar purposes</a:t>
            </a:r>
            <a:r>
              <a:rPr lang="en-US" sz="2000" dirty="0">
                <a:solidFill>
                  <a:srgbClr val="1F1F1F"/>
                </a:solidFill>
                <a:latin typeface="Arial" panose="020B0604020202020204" pitchFamily="34" charset="0"/>
              </a:rPr>
              <a:t>, and the secondary use is of a </a:t>
            </a:r>
            <a:r>
              <a:rPr lang="en-US" sz="2000" b="1" i="1" dirty="0">
                <a:solidFill>
                  <a:srgbClr val="1F1F1F"/>
                </a:solidFill>
                <a:latin typeface="Arial" panose="020B0604020202020204" pitchFamily="34" charset="0"/>
              </a:rPr>
              <a:t>commercial nature</a:t>
            </a:r>
            <a:r>
              <a:rPr lang="en-US" sz="2000" dirty="0">
                <a:solidFill>
                  <a:srgbClr val="1F1F1F"/>
                </a:solidFill>
                <a:latin typeface="Arial" panose="020B0604020202020204" pitchFamily="34" charset="0"/>
              </a:rPr>
              <a:t>, the first factor of fair use defense to copyright infringement, purpose and character of use, is likely to weigh </a:t>
            </a:r>
            <a:r>
              <a:rPr lang="en-US" sz="2000" b="1" i="1" dirty="0">
                <a:solidFill>
                  <a:srgbClr val="1F1F1F"/>
                </a:solidFill>
                <a:latin typeface="Arial" panose="020B0604020202020204" pitchFamily="34" charset="0"/>
              </a:rPr>
              <a:t>against fair use</a:t>
            </a:r>
            <a:r>
              <a:rPr lang="en-US" sz="2000" dirty="0">
                <a:solidFill>
                  <a:srgbClr val="1F1F1F"/>
                </a:solidFill>
                <a:latin typeface="Arial" panose="020B0604020202020204" pitchFamily="34" charset="0"/>
              </a:rPr>
              <a:t>.” (emphases added)</a:t>
            </a:r>
          </a:p>
          <a:p>
            <a:pPr marL="800100" lvl="1" indent="-342900">
              <a:spcAft>
                <a:spcPts val="1200"/>
              </a:spcAft>
              <a:buFont typeface="Arial" panose="020B0604020202020204" pitchFamily="34" charset="0"/>
              <a:buChar char="•"/>
              <a:defRPr/>
            </a:pPr>
            <a:r>
              <a:rPr lang="en-US" sz="2000" dirty="0"/>
              <a:t>Goldsmith’s “original photograph and AWF’s copying use of it share substantially the same purpose” because both are “portraits of Prince used to depict Prince in magazine stories about Prince.”</a:t>
            </a:r>
          </a:p>
          <a:p>
            <a:pPr marL="800100" lvl="1" indent="-342900">
              <a:spcAft>
                <a:spcPts val="1200"/>
              </a:spcAft>
              <a:buFont typeface="Arial" panose="020B0604020202020204" pitchFamily="34" charset="0"/>
              <a:buChar char="•"/>
              <a:defRPr/>
            </a:pPr>
            <a:r>
              <a:rPr lang="en-US" sz="2000" dirty="0"/>
              <a:t>AWF’s secondary use of the photo was “of a commercial nature” as it licensed out for $10,000.</a:t>
            </a:r>
          </a:p>
          <a:p>
            <a:pPr marR="0" lvl="0" algn="l" defTabSz="914400" rtl="0" eaLnBrk="1" fontAlgn="auto" latinLnBrk="0" hangingPunct="1">
              <a:lnSpc>
                <a:spcPct val="100000"/>
              </a:lnSpc>
              <a:spcBef>
                <a:spcPts val="0"/>
              </a:spcBef>
              <a:spcAft>
                <a:spcPts val="1200"/>
              </a:spcAft>
              <a:buClrTx/>
              <a:buSzTx/>
              <a:tabLst/>
              <a:defRPr/>
            </a:pPr>
            <a:endParaRPr lang="en-US" sz="1900" dirty="0"/>
          </a:p>
          <a:p>
            <a:pPr marR="0" lvl="0" algn="l" defTabSz="914400" rtl="0" eaLnBrk="1" fontAlgn="auto" latinLnBrk="0" hangingPunct="1">
              <a:lnSpc>
                <a:spcPct val="100000"/>
              </a:lnSpc>
              <a:spcBef>
                <a:spcPts val="0"/>
              </a:spcBef>
              <a:spcAft>
                <a:spcPts val="1200"/>
              </a:spcAft>
              <a:buClrTx/>
              <a:buSzTx/>
              <a:tabLst/>
              <a:defRPr/>
            </a:pPr>
            <a:endParaRPr lang="en-US" sz="1900" dirty="0"/>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endParaRPr lang="en-US" dirty="0"/>
          </a:p>
        </p:txBody>
      </p:sp>
    </p:spTree>
    <p:extLst>
      <p:ext uri="{BB962C8B-B14F-4D97-AF65-F5344CB8AC3E}">
        <p14:creationId xmlns:p14="http://schemas.microsoft.com/office/powerpoint/2010/main" val="472365086"/>
      </p:ext>
    </p:extLst>
  </p:cSld>
  <p:clrMapOvr>
    <a:masterClrMapping/>
  </p:clrMapOvr>
</p:sld>
</file>

<file path=ppt/slides/slide19.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1057B57-9F83-4FDE-8199-1945BA1B15C2}"/>
              </a:ext>
            </a:extLst>
          </p:cNvPr>
          <p:cNvSpPr>
            <a:spLocks noGrp="1"/>
          </p:cNvSpPr>
          <p:nvPr>
            <p:ph type="title"/>
          </p:nvPr>
        </p:nvSpPr>
        <p:spPr/>
        <p:txBody>
          <a:bodyPr/>
          <a:lstStyle/>
          <a:p>
            <a:r>
              <a:rPr lang="en-US" sz="4000" i="1" dirty="0"/>
              <a:t>Philpot v. Independent Journal Review</a:t>
            </a:r>
          </a:p>
        </p:txBody>
      </p:sp>
      <p:sp>
        <p:nvSpPr>
          <p:cNvPr id="3" name="Text Placeholder 2" descr="" title="">
            <a:extLst>
              <a:ext uri="{FF2B5EF4-FFF2-40B4-BE49-F238E27FC236}">
                <a16:creationId xmlns:a16="http://schemas.microsoft.com/office/drawing/2014/main" id="{FFD6C673-885E-4686-A15A-97CB72A53CCA}"/>
              </a:ext>
            </a:extLst>
          </p:cNvPr>
          <p:cNvSpPr>
            <a:spLocks noGrp="1"/>
          </p:cNvSpPr>
          <p:nvPr>
            <p:ph type="body" idx="1"/>
          </p:nvPr>
        </p:nvSpPr>
        <p:spPr>
          <a:xfrm>
            <a:off x="533399" y="4075790"/>
            <a:ext cx="5897880" cy="531751"/>
          </a:xfrm>
        </p:spPr>
        <p:txBody>
          <a:bodyPr/>
          <a:lstStyle/>
          <a:p>
            <a:r>
              <a:rPr lang="en-US" dirty="0"/>
              <a:t>92 </a:t>
            </a:r>
            <a:r>
              <a:rPr lang="en-US" dirty="0" err="1"/>
              <a:t>F.4th</a:t>
            </a:r>
            <a:r>
              <a:rPr lang="en-US" dirty="0"/>
              <a:t> 252 (4th Cir. 2024)</a:t>
            </a:r>
          </a:p>
        </p:txBody>
      </p:sp>
      <p:sp>
        <p:nvSpPr>
          <p:cNvPr id="5" name="Slide Number Placeholder 4" descr="" title="">
            <a:extLst>
              <a:ext uri="{FF2B5EF4-FFF2-40B4-BE49-F238E27FC236}">
                <a16:creationId xmlns:a16="http://schemas.microsoft.com/office/drawing/2014/main" id="{298C3279-56AB-4412-803E-0347111CE815}"/>
              </a:ext>
            </a:extLst>
          </p:cNvPr>
          <p:cNvSpPr>
            <a:spLocks noGrp="1"/>
          </p:cNvSpPr>
          <p:nvPr>
            <p:ph type="sldNum" sz="quarter" idx="12"/>
          </p:nvPr>
        </p:nvSpPr>
        <p:spPr/>
        <p:txBody>
          <a:bodyPr/>
          <a:lstStyle/>
          <a:p>
            <a:fld id="{FC08EF22-0840-446D-9831-929E105F271A}" type="slidenum">
              <a:rPr lang="en-US" smtClean="0"/>
              <a:pPr/>
              <a:t>19</a:t>
            </a:fld>
            <a:endParaRPr lang="en-US"/>
          </a:p>
        </p:txBody>
      </p:sp>
      <p:sp>
        <p:nvSpPr>
          <p:cNvPr id="4" name="Text Placeholder 2" descr="" title="">
            <a:extLst>
              <a:ext uri="{FF2B5EF4-FFF2-40B4-BE49-F238E27FC236}">
                <a16:creationId xmlns:a16="http://schemas.microsoft.com/office/drawing/2014/main" id="{265CD47B-C54A-3A33-6A71-2C1606B45692}"/>
              </a:ext>
            </a:extLst>
          </p:cNvPr>
          <p:cNvSpPr txBox="1">
            <a:spLocks/>
          </p:cNvSpPr>
          <p:nvPr/>
        </p:nvSpPr>
        <p:spPr>
          <a:xfrm>
            <a:off x="533399" y="3301561"/>
            <a:ext cx="7381876" cy="704135"/>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dirty="0"/>
              <a:t>When both the original and secondary uses of a copyrighted photo serve to depict the photographed figure, they share substantially the same purpose, and there is no transformative use.</a:t>
            </a:r>
          </a:p>
        </p:txBody>
      </p:sp>
      <p:sp>
        <p:nvSpPr>
          <p:cNvPr id="6" name="Title 1" descr="" title="">
            <a:extLst>
              <a:ext uri="{FF2B5EF4-FFF2-40B4-BE49-F238E27FC236}">
                <a16:creationId xmlns:a16="http://schemas.microsoft.com/office/drawing/2014/main" id="{B202BE16-A238-1696-A593-46E078C16D29}"/>
              </a:ext>
            </a:extLst>
          </p:cNvPr>
          <p:cNvSpPr txBox="1">
            <a:spLocks/>
          </p:cNvSpPr>
          <p:nvPr/>
        </p:nvSpPr>
        <p:spPr>
          <a:xfrm>
            <a:off x="8445506" y="5717997"/>
            <a:ext cx="3484558" cy="933478"/>
          </a:xfrm>
          <a:prstGeom prst="rect">
            <a:avLst/>
          </a:prstGeom>
        </p:spPr>
        <p:txBody>
          <a:bodyPr vert="horz" lIns="0" tIns="0" rIns="0" bIns="45720" rtlCol="0" anchor="b">
            <a:noAutofit/>
          </a:bodyPr>
          <a:lstStyle>
            <a:lvl1pPr algn="l" defTabSz="914400" rtl="0" eaLnBrk="1" latinLnBrk="0" hangingPunct="1">
              <a:lnSpc>
                <a:spcPct val="90000"/>
              </a:lnSpc>
              <a:spcBef>
                <a:spcPct val="0"/>
              </a:spcBef>
              <a:buNone/>
              <a:defRPr sz="3600" b="1" kern="1200">
                <a:solidFill>
                  <a:schemeClr val="bg2"/>
                </a:solidFill>
                <a:latin typeface="+mj-lt"/>
                <a:ea typeface="+mj-ea"/>
                <a:cs typeface="+mj-cs"/>
              </a:defRPr>
            </a:lvl1pPr>
          </a:lstStyle>
          <a:p>
            <a:r>
              <a:rPr lang="en-US" sz="3200" dirty="0"/>
              <a:t>COPYRIGHT LAW</a:t>
            </a:r>
          </a:p>
        </p:txBody>
      </p:sp>
    </p:spTree>
    <p:extLst>
      <p:ext uri="{BB962C8B-B14F-4D97-AF65-F5344CB8AC3E}">
        <p14:creationId xmlns:p14="http://schemas.microsoft.com/office/powerpoint/2010/main" val="879639323"/>
      </p:ext>
    </p:extLst>
  </p:cSld>
  <p:clrMapOvr>
    <a:masterClrMapping/>
  </p:clrMapOvr>
</p:sld>
</file>

<file path=ppt/slides/slide2.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1057B57-9F83-4FDE-8199-1945BA1B15C2}"/>
              </a:ext>
            </a:extLst>
          </p:cNvPr>
          <p:cNvSpPr>
            <a:spLocks noGrp="1"/>
          </p:cNvSpPr>
          <p:nvPr>
            <p:ph type="title"/>
          </p:nvPr>
        </p:nvSpPr>
        <p:spPr/>
        <p:txBody>
          <a:bodyPr/>
          <a:lstStyle/>
          <a:p>
            <a:r>
              <a:rPr lang="en-US" sz="4000" i="1" dirty="0" err="1"/>
              <a:t>LKQ</a:t>
            </a:r>
            <a:r>
              <a:rPr lang="en-US" sz="4000" i="1" dirty="0"/>
              <a:t> Corp. v. GM Global Tech. Operations LLC</a:t>
            </a:r>
          </a:p>
        </p:txBody>
      </p:sp>
      <p:sp>
        <p:nvSpPr>
          <p:cNvPr id="3" name="Text Placeholder 2" descr="" title="">
            <a:extLst>
              <a:ext uri="{FF2B5EF4-FFF2-40B4-BE49-F238E27FC236}">
                <a16:creationId xmlns:a16="http://schemas.microsoft.com/office/drawing/2014/main" id="{FFD6C673-885E-4686-A15A-97CB72A53CCA}"/>
              </a:ext>
            </a:extLst>
          </p:cNvPr>
          <p:cNvSpPr>
            <a:spLocks noGrp="1"/>
          </p:cNvSpPr>
          <p:nvPr>
            <p:ph type="body" idx="1"/>
          </p:nvPr>
        </p:nvSpPr>
        <p:spPr>
          <a:xfrm>
            <a:off x="533400" y="4185984"/>
            <a:ext cx="6581078" cy="590366"/>
          </a:xfrm>
        </p:spPr>
        <p:txBody>
          <a:bodyPr/>
          <a:lstStyle/>
          <a:p/>
        </p:txBody>
      </p:sp>
      <p:sp>
        <p:nvSpPr>
          <p:cNvPr id="5" name="Slide Number Placeholder 4" descr="" title="">
            <a:extLst>
              <a:ext uri="{FF2B5EF4-FFF2-40B4-BE49-F238E27FC236}">
                <a16:creationId xmlns:a16="http://schemas.microsoft.com/office/drawing/2014/main" id="{298C3279-56AB-4412-803E-0347111CE815}"/>
              </a:ext>
            </a:extLst>
          </p:cNvPr>
          <p:cNvSpPr>
            <a:spLocks noGrp="1"/>
          </p:cNvSpPr>
          <p:nvPr>
            <p:ph type="sldNum" sz="quarter" idx="12"/>
          </p:nvPr>
        </p:nvSpPr>
        <p:spPr/>
        <p:txBody>
          <a:bodyPr/>
          <a:lstStyle/>
          <a:p>
            <a:fld id="{FC08EF22-0840-446D-9831-929E105F271A}" type="slidenum">
              <a:rPr lang="en-US" smtClean="0"/>
              <a:pPr/>
              <a:t>2</a:t>
            </a:fld>
            <a:endParaRPr lang="en-US" dirty="0"/>
          </a:p>
        </p:txBody>
      </p:sp>
      <p:sp>
        <p:nvSpPr>
          <p:cNvPr id="6" name="Text Placeholder 2" descr="" title="">
            <a:extLst>
              <a:ext uri="{FF2B5EF4-FFF2-40B4-BE49-F238E27FC236}">
                <a16:creationId xmlns:a16="http://schemas.microsoft.com/office/drawing/2014/main" id="{F9FF3503-7CF1-97CE-A270-E35E9D7DFA03}"/>
              </a:ext>
            </a:extLst>
          </p:cNvPr>
          <p:cNvSpPr txBox="1">
            <a:spLocks/>
          </p:cNvSpPr>
          <p:nvPr/>
        </p:nvSpPr>
        <p:spPr>
          <a:xfrm>
            <a:off x="533400" y="2791553"/>
            <a:ext cx="7895492" cy="1155974"/>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800" dirty="0"/>
              <a:t>Non-obviousness of design patents should be assessed using the </a:t>
            </a:r>
            <a:r>
              <a:rPr lang="en-US" sz="2800" i="1" dirty="0"/>
              <a:t>Graham</a:t>
            </a:r>
            <a:r>
              <a:rPr lang="en-US" sz="2800" dirty="0"/>
              <a:t> test; the same test used for utility patents </a:t>
            </a:r>
          </a:p>
        </p:txBody>
      </p:sp>
      <p:sp>
        <p:nvSpPr>
          <p:cNvPr id="9" name="Text Placeholder 2" descr="" title="">
            <a:extLst>
              <a:ext uri="{FF2B5EF4-FFF2-40B4-BE49-F238E27FC236}">
                <a16:creationId xmlns:a16="http://schemas.microsoft.com/office/drawing/2014/main" id="{0C86F7E1-5C81-B206-32B9-7883B69BE095}"/>
              </a:ext>
            </a:extLst>
          </p:cNvPr>
          <p:cNvSpPr txBox="1">
            <a:spLocks/>
          </p:cNvSpPr>
          <p:nvPr/>
        </p:nvSpPr>
        <p:spPr>
          <a:xfrm>
            <a:off x="9389327" y="6116776"/>
            <a:ext cx="2483005" cy="590366"/>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800" dirty="0">
                <a:solidFill>
                  <a:schemeClr val="bg1"/>
                </a:solidFill>
              </a:rPr>
              <a:t>PATENT LAW</a:t>
            </a:r>
          </a:p>
        </p:txBody>
      </p:sp>
    </p:spTree>
    <p:extLst>
      <p:ext uri="{BB962C8B-B14F-4D97-AF65-F5344CB8AC3E}">
        <p14:creationId xmlns:p14="http://schemas.microsoft.com/office/powerpoint/2010/main" val="1534765532"/>
      </p:ext>
    </p:extLst>
  </p:cSld>
  <p:clrMapOvr>
    <a:masterClrMapping/>
  </p:clrMapOvr>
</p:sld>
</file>

<file path=ppt/slides/slide20.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EC6F459B-A975-4B0B-866C-D4F124660267}"/>
              </a:ext>
            </a:extLst>
          </p:cNvPr>
          <p:cNvSpPr>
            <a:spLocks noGrp="1"/>
          </p:cNvSpPr>
          <p:nvPr>
            <p:ph type="title"/>
          </p:nvPr>
        </p:nvSpPr>
        <p:spPr/>
        <p:txBody>
          <a:bodyPr/>
          <a:lstStyle/>
          <a:p>
            <a:r>
              <a:rPr lang="en-US" sz="3600" i="1" dirty="0"/>
              <a:t>Philpot v. </a:t>
            </a:r>
            <a:r>
              <a:rPr lang="en-US" sz="3600" i="1" dirty="0" err="1"/>
              <a:t>Indep</a:t>
            </a:r>
            <a:r>
              <a:rPr lang="en-US" sz="3600" i="1" dirty="0"/>
              <a:t>. J. Rev.</a:t>
            </a:r>
          </a:p>
        </p:txBody>
      </p:sp>
      <p:sp>
        <p:nvSpPr>
          <p:cNvPr id="3" name="Slide Number Placeholder 2" descr="" title="">
            <a:extLst>
              <a:ext uri="{FF2B5EF4-FFF2-40B4-BE49-F238E27FC236}">
                <a16:creationId xmlns:a16="http://schemas.microsoft.com/office/drawing/2014/main" id="{6D7A8014-834F-4273-B63B-2BF1C20237AB}"/>
              </a:ext>
            </a:extLst>
          </p:cNvPr>
          <p:cNvSpPr>
            <a:spLocks noGrp="1"/>
          </p:cNvSpPr>
          <p:nvPr>
            <p:ph type="sldNum" sz="quarter" idx="12"/>
          </p:nvPr>
        </p:nvSpPr>
        <p:spPr/>
        <p:txBody>
          <a:bodyPr/>
          <a:lstStyle/>
          <a:p>
            <a:fld id="{FC08EF22-0840-446D-9831-929E105F271A}" type="slidenum">
              <a:rPr lang="en-US" smtClean="0"/>
              <a:t>20</a:t>
            </a:fld>
            <a:endParaRPr lang="en-US"/>
          </a:p>
        </p:txBody>
      </p:sp>
      <p:sp>
        <p:nvSpPr>
          <p:cNvPr id="4" name="Content Placeholder 3" descr="" title="">
            <a:extLst>
              <a:ext uri="{FF2B5EF4-FFF2-40B4-BE49-F238E27FC236}">
                <a16:creationId xmlns:a16="http://schemas.microsoft.com/office/drawing/2014/main" id="{F27F4A0F-6C30-4511-9D9B-51AA81E20F64}"/>
              </a:ext>
            </a:extLst>
          </p:cNvPr>
          <p:cNvSpPr>
            <a:spLocks noGrp="1"/>
          </p:cNvSpPr>
          <p:nvPr>
            <p:ph idx="13"/>
          </p:nvPr>
        </p:nvSpPr>
        <p:spPr>
          <a:xfrm>
            <a:off x="533400" y="1475659"/>
            <a:ext cx="10818483" cy="4819500"/>
          </a:xfrm>
        </p:spPr>
        <p:txBody>
          <a:bodyPr/>
          <a:lstStyle/>
          <a:p>
            <a:r>
              <a:rPr lang="en-US" sz="2200" dirty="0"/>
              <a:t>Background</a:t>
            </a:r>
          </a:p>
          <a:p>
            <a:pPr marL="285750" indent="-285750">
              <a:buFont typeface="Arial" panose="020B0604020202020204" pitchFamily="34" charset="0"/>
              <a:buChar char="•"/>
            </a:pPr>
            <a:r>
              <a:rPr lang="en-US" sz="2000" b="0" dirty="0">
                <a:solidFill>
                  <a:schemeClr val="tx1"/>
                </a:solidFill>
              </a:rPr>
              <a:t>Philpot took photo of musician Ted Nugent (“the Photo”), which Independent Journal Review (IJR) used in an online article and failed to include the required attribution. </a:t>
            </a:r>
          </a:p>
          <a:p>
            <a:pPr marL="285750" indent="-285750">
              <a:buFont typeface="Arial" panose="020B0604020202020204" pitchFamily="34" charset="0"/>
              <a:buChar char="•"/>
            </a:pPr>
            <a:r>
              <a:rPr lang="en-US" sz="2000" b="0" dirty="0">
                <a:solidFill>
                  <a:schemeClr val="tx1"/>
                </a:solidFill>
              </a:rPr>
              <a:t>Philpot sued IJR for copyright infringement. IJR argued fair use defense.</a:t>
            </a:r>
          </a:p>
          <a:p>
            <a:pPr marL="285750" indent="-285750">
              <a:buFont typeface="Arial" panose="020B0604020202020204" pitchFamily="34" charset="0"/>
              <a:buChar char="•"/>
            </a:pPr>
            <a:r>
              <a:rPr lang="en-US" sz="2000" b="0" dirty="0">
                <a:solidFill>
                  <a:schemeClr val="tx1"/>
                </a:solidFill>
              </a:rPr>
              <a:t>District court held for IJR. Philpot appealed. Fourth Circuit reversed.</a:t>
            </a:r>
          </a:p>
          <a:p>
            <a:endParaRPr lang="en-US" sz="300" dirty="0"/>
          </a:p>
          <a:p>
            <a:r>
              <a:rPr lang="en-US" sz="2400" dirty="0"/>
              <a:t>Fourth Circuit: No fair use defense.</a:t>
            </a:r>
          </a:p>
          <a:p>
            <a:r>
              <a:rPr lang="en-US" sz="2000" b="0" dirty="0">
                <a:solidFill>
                  <a:schemeClr val="tx1"/>
                </a:solidFill>
              </a:rPr>
              <a:t>Secondary use of the photo was </a:t>
            </a:r>
            <a:r>
              <a:rPr lang="en-US" sz="2000" u="sng" dirty="0">
                <a:solidFill>
                  <a:schemeClr val="tx1"/>
                </a:solidFill>
              </a:rPr>
              <a:t>not transformative</a:t>
            </a:r>
            <a:endParaRPr lang="en-US" sz="2000" b="0" u="sng" dirty="0">
              <a:solidFill>
                <a:schemeClr val="tx1"/>
              </a:solidFill>
            </a:endParaRPr>
          </a:p>
          <a:p>
            <a:r>
              <a:rPr lang="en-US" sz="2000" b="0" dirty="0">
                <a:solidFill>
                  <a:schemeClr val="tx1"/>
                </a:solidFill>
              </a:rPr>
              <a:t>“Here, as in </a:t>
            </a:r>
            <a:r>
              <a:rPr lang="en-US" sz="2000" b="0" i="1" dirty="0">
                <a:solidFill>
                  <a:schemeClr val="tx1"/>
                </a:solidFill>
              </a:rPr>
              <a:t>Warhol</a:t>
            </a:r>
            <a:r>
              <a:rPr lang="en-US" sz="2000" b="0" dirty="0">
                <a:solidFill>
                  <a:schemeClr val="tx1"/>
                </a:solidFill>
              </a:rPr>
              <a:t>, Philpot took the Photo to capture a ‘</a:t>
            </a:r>
            <a:r>
              <a:rPr lang="en-US" sz="2000" i="1" dirty="0">
                <a:solidFill>
                  <a:schemeClr val="tx1"/>
                </a:solidFill>
              </a:rPr>
              <a:t>portrait</a:t>
            </a:r>
            <a:r>
              <a:rPr lang="en-US" sz="2000" b="0" dirty="0">
                <a:solidFill>
                  <a:schemeClr val="tx1"/>
                </a:solidFill>
              </a:rPr>
              <a:t>’ of Nugent, and IJR used the Photo to ‘</a:t>
            </a:r>
            <a:r>
              <a:rPr lang="en-US" sz="2000" i="1" dirty="0">
                <a:solidFill>
                  <a:schemeClr val="tx1"/>
                </a:solidFill>
              </a:rPr>
              <a:t>depict</a:t>
            </a:r>
            <a:r>
              <a:rPr lang="en-US" sz="2000" b="0" dirty="0">
                <a:solidFill>
                  <a:schemeClr val="tx1"/>
                </a:solidFill>
              </a:rPr>
              <a:t>’ the musician. Accordingly, the two uses ‘</a:t>
            </a:r>
            <a:r>
              <a:rPr lang="en-US" sz="2000" i="1" dirty="0">
                <a:solidFill>
                  <a:schemeClr val="tx1"/>
                </a:solidFill>
              </a:rPr>
              <a:t>share[d] substantially the same purpose</a:t>
            </a:r>
            <a:r>
              <a:rPr lang="en-US" sz="2000" b="0" dirty="0">
                <a:solidFill>
                  <a:schemeClr val="tx1"/>
                </a:solidFill>
              </a:rPr>
              <a:t>.’” (emphases added)</a:t>
            </a:r>
          </a:p>
          <a:p>
            <a:pPr marL="457200" indent="-457200">
              <a:spcAft>
                <a:spcPts val="600"/>
              </a:spcAft>
              <a:buFont typeface="Arial" panose="020B0604020202020204" pitchFamily="34" charset="0"/>
              <a:buChar char="•"/>
            </a:pPr>
            <a:endParaRPr lang="en-US" sz="2000" b="0" dirty="0">
              <a:solidFill>
                <a:schemeClr val="tx1"/>
              </a:solidFill>
            </a:endParaRPr>
          </a:p>
        </p:txBody>
      </p:sp>
    </p:spTree>
    <p:extLst>
      <p:ext uri="{BB962C8B-B14F-4D97-AF65-F5344CB8AC3E}">
        <p14:creationId xmlns:p14="http://schemas.microsoft.com/office/powerpoint/2010/main" val="419829493"/>
      </p:ext>
    </p:extLst>
  </p:cSld>
  <p:clrMapOvr>
    <a:masterClrMapping/>
  </p:clrMapOvr>
</p:sld>
</file>

<file path=ppt/slides/slide21.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EC6F459B-A975-4B0B-866C-D4F124660267}"/>
              </a:ext>
            </a:extLst>
          </p:cNvPr>
          <p:cNvSpPr>
            <a:spLocks noGrp="1"/>
          </p:cNvSpPr>
          <p:nvPr>
            <p:ph type="title"/>
          </p:nvPr>
        </p:nvSpPr>
        <p:spPr/>
        <p:txBody>
          <a:bodyPr/>
          <a:lstStyle/>
          <a:p>
            <a:r>
              <a:rPr lang="en-US" sz="3600" i="1" dirty="0"/>
              <a:t>Philpot v. </a:t>
            </a:r>
            <a:r>
              <a:rPr lang="en-US" sz="3600" i="1" dirty="0" err="1"/>
              <a:t>Indep</a:t>
            </a:r>
            <a:r>
              <a:rPr lang="en-US" sz="3600" i="1" dirty="0"/>
              <a:t>. J. Rev.</a:t>
            </a:r>
          </a:p>
        </p:txBody>
      </p:sp>
      <p:sp>
        <p:nvSpPr>
          <p:cNvPr id="3" name="Slide Number Placeholder 2" descr="" title="">
            <a:extLst>
              <a:ext uri="{FF2B5EF4-FFF2-40B4-BE49-F238E27FC236}">
                <a16:creationId xmlns:a16="http://schemas.microsoft.com/office/drawing/2014/main" id="{6D7A8014-834F-4273-B63B-2BF1C20237AB}"/>
              </a:ext>
            </a:extLst>
          </p:cNvPr>
          <p:cNvSpPr>
            <a:spLocks noGrp="1"/>
          </p:cNvSpPr>
          <p:nvPr>
            <p:ph type="sldNum" sz="quarter" idx="12"/>
          </p:nvPr>
        </p:nvSpPr>
        <p:spPr/>
        <p:txBody>
          <a:bodyPr/>
          <a:lstStyle/>
          <a:p>
            <a:fld id="{FC08EF22-0840-446D-9831-929E105F271A}" type="slidenum">
              <a:rPr lang="en-US" smtClean="0"/>
              <a:t>21</a:t>
            </a:fld>
            <a:endParaRPr lang="en-US"/>
          </a:p>
        </p:txBody>
      </p:sp>
      <p:sp>
        <p:nvSpPr>
          <p:cNvPr id="4" name="Content Placeholder 3" descr="" title="">
            <a:extLst>
              <a:ext uri="{FF2B5EF4-FFF2-40B4-BE49-F238E27FC236}">
                <a16:creationId xmlns:a16="http://schemas.microsoft.com/office/drawing/2014/main" id="{F27F4A0F-6C30-4511-9D9B-51AA81E20F64}"/>
              </a:ext>
            </a:extLst>
          </p:cNvPr>
          <p:cNvSpPr>
            <a:spLocks noGrp="1"/>
          </p:cNvSpPr>
          <p:nvPr>
            <p:ph idx="13"/>
          </p:nvPr>
        </p:nvSpPr>
        <p:spPr>
          <a:xfrm>
            <a:off x="533400" y="1558211"/>
            <a:ext cx="10482263" cy="4119949"/>
          </a:xfrm>
        </p:spPr>
        <p:txBody>
          <a:bodyPr/>
          <a:lstStyle/>
          <a:p>
            <a:r>
              <a:rPr lang="en-US" sz="2000" b="0" dirty="0">
                <a:solidFill>
                  <a:schemeClr val="tx1"/>
                </a:solidFill>
              </a:rPr>
              <a:t>“Indeed, IJR has less of a case for ‘transformative’ use than the [AWF] did in Warhol. Unlike the orange dubbing in that case, IJR did not alter or add new expression to the Nugent Photo beyond cropping the negative space.”</a:t>
            </a:r>
          </a:p>
          <a:p>
            <a:endParaRPr lang="en-US" sz="2400" b="0" dirty="0">
              <a:solidFill>
                <a:schemeClr val="tx1"/>
              </a:solidFill>
            </a:endParaRPr>
          </a:p>
        </p:txBody>
      </p:sp>
      <p:pic>
        <p:nvPicPr>
          <p:cNvPr id="6" name="Picture 5" descr="" title="">
            <a:extLst>
              <a:ext uri="{FF2B5EF4-FFF2-40B4-BE49-F238E27FC236}">
                <a16:creationId xmlns:a16="http://schemas.microsoft.com/office/drawing/2014/main" id="{7754246A-DDFA-0BC2-1410-72A06E27A5BD}"/>
              </a:ext>
            </a:extLst>
          </p:cNvPr>
          <p:cNvPicPr>
            <a:picLocks noChangeAspect="1"/>
          </p:cNvPicPr>
          <p:nvPr/>
        </p:nvPicPr>
        <p:blipFill>
          <a:blip r:embed="rId3"/>
          <a:stretch>
            <a:fillRect/>
          </a:stretch>
        </p:blipFill>
        <p:spPr>
          <a:xfrm>
            <a:off x="1750244" y="2630016"/>
            <a:ext cx="7643138" cy="3861058"/>
          </a:xfrm>
          <a:prstGeom prst="rect">
            <a:avLst/>
          </a:prstGeom>
        </p:spPr>
      </p:pic>
    </p:spTree>
    <p:extLst>
      <p:ext uri="{BB962C8B-B14F-4D97-AF65-F5344CB8AC3E}">
        <p14:creationId xmlns:p14="http://schemas.microsoft.com/office/powerpoint/2010/main" val="487205475"/>
      </p:ext>
    </p:extLst>
  </p:cSld>
  <p:clrMapOvr>
    <a:masterClrMapping/>
  </p:clrMapOvr>
</p:sld>
</file>

<file path=ppt/slides/slide22.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1057B57-9F83-4FDE-8199-1945BA1B15C2}"/>
              </a:ext>
            </a:extLst>
          </p:cNvPr>
          <p:cNvSpPr>
            <a:spLocks noGrp="1"/>
          </p:cNvSpPr>
          <p:nvPr>
            <p:ph type="title"/>
          </p:nvPr>
        </p:nvSpPr>
        <p:spPr/>
        <p:txBody>
          <a:bodyPr/>
          <a:lstStyle/>
          <a:p>
            <a:r>
              <a:rPr lang="en-US" sz="4000" i="1" dirty="0"/>
              <a:t>August Image, LLC v. Girard Entertainment &amp; Media LLC</a:t>
            </a:r>
          </a:p>
        </p:txBody>
      </p:sp>
      <p:sp>
        <p:nvSpPr>
          <p:cNvPr id="3" name="Text Placeholder 2" descr="" title="">
            <a:extLst>
              <a:ext uri="{FF2B5EF4-FFF2-40B4-BE49-F238E27FC236}">
                <a16:creationId xmlns:a16="http://schemas.microsoft.com/office/drawing/2014/main" id="{FFD6C673-885E-4686-A15A-97CB72A53CCA}"/>
              </a:ext>
            </a:extLst>
          </p:cNvPr>
          <p:cNvSpPr>
            <a:spLocks noGrp="1"/>
          </p:cNvSpPr>
          <p:nvPr>
            <p:ph type="body" idx="1"/>
          </p:nvPr>
        </p:nvSpPr>
        <p:spPr>
          <a:xfrm>
            <a:off x="533400" y="4145399"/>
            <a:ext cx="5897880" cy="571536"/>
          </a:xfrm>
        </p:spPr>
        <p:txBody>
          <a:bodyPr/>
          <a:lstStyle/>
          <a:p>
            <a:r>
              <a:rPr lang="en-US" dirty="0"/>
              <a:t>2024 WL 1375480 (</a:t>
            </a:r>
            <a:r>
              <a:rPr lang="en-US" dirty="0" err="1"/>
              <a:t>S.D.N.Y</a:t>
            </a:r>
            <a:r>
              <a:rPr lang="en-US" dirty="0"/>
              <a:t>. 2024)</a:t>
            </a:r>
          </a:p>
        </p:txBody>
      </p:sp>
      <p:sp>
        <p:nvSpPr>
          <p:cNvPr id="5" name="Slide Number Placeholder 4" descr="" title="">
            <a:extLst>
              <a:ext uri="{FF2B5EF4-FFF2-40B4-BE49-F238E27FC236}">
                <a16:creationId xmlns:a16="http://schemas.microsoft.com/office/drawing/2014/main" id="{298C3279-56AB-4412-803E-0347111CE815}"/>
              </a:ext>
            </a:extLst>
          </p:cNvPr>
          <p:cNvSpPr>
            <a:spLocks noGrp="1"/>
          </p:cNvSpPr>
          <p:nvPr>
            <p:ph type="sldNum" sz="quarter" idx="12"/>
          </p:nvPr>
        </p:nvSpPr>
        <p:spPr/>
        <p:txBody>
          <a:bodyPr/>
          <a:lstStyle/>
          <a:p>
            <a:fld id="{FC08EF22-0840-446D-9831-929E105F271A}" type="slidenum">
              <a:rPr lang="en-US" smtClean="0"/>
              <a:pPr/>
              <a:t>22</a:t>
            </a:fld>
            <a:endParaRPr lang="en-US"/>
          </a:p>
        </p:txBody>
      </p:sp>
      <p:sp>
        <p:nvSpPr>
          <p:cNvPr id="4" name="Text Placeholder 2" descr="" title="">
            <a:extLst>
              <a:ext uri="{FF2B5EF4-FFF2-40B4-BE49-F238E27FC236}">
                <a16:creationId xmlns:a16="http://schemas.microsoft.com/office/drawing/2014/main" id="{5C999369-4120-BFA5-1062-7A072CF93B83}"/>
              </a:ext>
            </a:extLst>
          </p:cNvPr>
          <p:cNvSpPr txBox="1">
            <a:spLocks/>
          </p:cNvSpPr>
          <p:nvPr/>
        </p:nvSpPr>
        <p:spPr>
          <a:xfrm>
            <a:off x="533400" y="3292390"/>
            <a:ext cx="6352591" cy="571536"/>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dirty="0"/>
              <a:t>A copyrighted photo included in a social media post is transformative if the purpose is to report or comment on the post.</a:t>
            </a:r>
          </a:p>
        </p:txBody>
      </p:sp>
      <p:sp>
        <p:nvSpPr>
          <p:cNvPr id="6" name="Title 1" descr="" title="">
            <a:extLst>
              <a:ext uri="{FF2B5EF4-FFF2-40B4-BE49-F238E27FC236}">
                <a16:creationId xmlns:a16="http://schemas.microsoft.com/office/drawing/2014/main" id="{C1990B0E-5D5A-5463-A861-DB1A748CC44E}"/>
              </a:ext>
            </a:extLst>
          </p:cNvPr>
          <p:cNvSpPr txBox="1">
            <a:spLocks/>
          </p:cNvSpPr>
          <p:nvPr/>
        </p:nvSpPr>
        <p:spPr>
          <a:xfrm>
            <a:off x="8456218" y="5745310"/>
            <a:ext cx="3484558" cy="933478"/>
          </a:xfrm>
          <a:prstGeom prst="rect">
            <a:avLst/>
          </a:prstGeom>
        </p:spPr>
        <p:txBody>
          <a:bodyPr vert="horz" lIns="0" tIns="0" rIns="0" bIns="45720" rtlCol="0" anchor="b">
            <a:noAutofit/>
          </a:bodyPr>
          <a:lstStyle>
            <a:lvl1pPr algn="l" defTabSz="914400" rtl="0" eaLnBrk="1" latinLnBrk="0" hangingPunct="1">
              <a:lnSpc>
                <a:spcPct val="90000"/>
              </a:lnSpc>
              <a:spcBef>
                <a:spcPct val="0"/>
              </a:spcBef>
              <a:buNone/>
              <a:defRPr sz="3600" b="1" kern="1200">
                <a:solidFill>
                  <a:schemeClr val="bg2"/>
                </a:solidFill>
                <a:latin typeface="+mj-lt"/>
                <a:ea typeface="+mj-ea"/>
                <a:cs typeface="+mj-cs"/>
              </a:defRPr>
            </a:lvl1pPr>
          </a:lstStyle>
          <a:p>
            <a:r>
              <a:rPr lang="en-US" sz="3200" dirty="0"/>
              <a:t>COPYRIGHT LAW</a:t>
            </a:r>
          </a:p>
        </p:txBody>
      </p:sp>
      <p:sp>
        <p:nvSpPr>
          <p:cNvPr id="7" name="TextBox 6" descr="" title="">
            <a:extLst>
              <a:ext uri="{FF2B5EF4-FFF2-40B4-BE49-F238E27FC236}">
                <a16:creationId xmlns:a16="http://schemas.microsoft.com/office/drawing/2014/main" id="{82373F18-E0E8-D413-6DD4-524CE6B5E5E9}"/>
              </a:ext>
            </a:extLst>
          </p:cNvPr>
          <p:cNvSpPr txBox="1"/>
          <p:nvPr/>
        </p:nvSpPr>
        <p:spPr>
          <a:xfrm>
            <a:off x="533400" y="247632"/>
            <a:ext cx="9665097" cy="2079255"/>
          </a:xfrm>
          <a:prstGeom prst="rect">
            <a:avLst/>
          </a:prstGeom>
          <a:noFill/>
        </p:spPr>
        <p:txBody>
          <a:bodyPr wrap="square" lIns="0" tIns="0" rIns="0" bIns="0" rtlCol="0">
            <a:noAutofit/>
          </a:bodyPr>
          <a:lstStyle/>
          <a:p>
            <a:pPr algn="l"/>
            <a:endParaRPr lang="en-US" dirty="0">
              <a:solidFill>
                <a:schemeClr val="bg1"/>
              </a:solidFill>
            </a:endParaRPr>
          </a:p>
        </p:txBody>
      </p:sp>
    </p:spTree>
    <p:extLst>
      <p:ext uri="{BB962C8B-B14F-4D97-AF65-F5344CB8AC3E}">
        <p14:creationId xmlns:p14="http://schemas.microsoft.com/office/powerpoint/2010/main" val="2082103446"/>
      </p:ext>
    </p:extLst>
  </p:cSld>
  <p:clrMapOvr>
    <a:masterClrMapping/>
  </p:clrMapOvr>
</p:sld>
</file>

<file path=ppt/slides/slide23.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9AC6899-EC85-40B5-BBB4-8D45DF1DD782}"/>
              </a:ext>
            </a:extLst>
          </p:cNvPr>
          <p:cNvSpPr>
            <a:spLocks noGrp="1"/>
          </p:cNvSpPr>
          <p:nvPr>
            <p:ph type="title"/>
          </p:nvPr>
        </p:nvSpPr>
        <p:spPr/>
        <p:txBody>
          <a:bodyPr/>
          <a:lstStyle/>
          <a:p>
            <a:r>
              <a:rPr lang="en-US" i="1" dirty="0"/>
              <a:t>August Image, LLC v. Girard Entertainment &amp; Media LLC</a:t>
            </a:r>
          </a:p>
        </p:txBody>
      </p:sp>
      <p:sp>
        <p:nvSpPr>
          <p:cNvPr id="3" name="Content Placeholder 2" descr="" title="">
            <a:extLst>
              <a:ext uri="{FF2B5EF4-FFF2-40B4-BE49-F238E27FC236}">
                <a16:creationId xmlns:a16="http://schemas.microsoft.com/office/drawing/2014/main" id="{C3E96648-5339-413C-AFB1-2C74572CF88A}"/>
              </a:ext>
            </a:extLst>
          </p:cNvPr>
          <p:cNvSpPr>
            <a:spLocks noGrp="1"/>
          </p:cNvSpPr>
          <p:nvPr>
            <p:ph idx="1"/>
          </p:nvPr>
        </p:nvSpPr>
        <p:spPr>
          <a:xfrm>
            <a:off x="319793" y="1681744"/>
            <a:ext cx="5910263" cy="3924300"/>
          </a:xfrm>
        </p:spPr>
        <p:txBody>
          <a:bodyPr/>
          <a:lstStyle/>
          <a:p>
            <a:pPr marL="285750" indent="-285750">
              <a:buFont typeface="Arial" panose="020B0604020202020204" pitchFamily="34" charset="0"/>
              <a:buChar char="•"/>
            </a:pPr>
            <a:r>
              <a:rPr lang="en-US" sz="2200" b="0" dirty="0">
                <a:solidFill>
                  <a:schemeClr val="tx1"/>
                </a:solidFill>
              </a:rPr>
              <a:t>August Image, LLC owns right to sue for copyright infringement of a photo of the cast of Friends (the “Photograph”)</a:t>
            </a:r>
          </a:p>
          <a:p>
            <a:pPr marL="285750" indent="-285750">
              <a:buFont typeface="Arial" panose="020B0604020202020204" pitchFamily="34" charset="0"/>
              <a:buChar char="•"/>
            </a:pPr>
            <a:r>
              <a:rPr lang="en-US" sz="2200" b="0" dirty="0">
                <a:solidFill>
                  <a:schemeClr val="tx1"/>
                </a:solidFill>
              </a:rPr>
              <a:t>David Schwimmer, a cast member of Friends, used the Photograph in an Instagram post and captioned it with “It’s happening.”</a:t>
            </a:r>
          </a:p>
          <a:p>
            <a:pPr marL="285750" indent="-285750">
              <a:buFont typeface="Arial" panose="020B0604020202020204" pitchFamily="34" charset="0"/>
              <a:buChar char="•"/>
            </a:pPr>
            <a:r>
              <a:rPr lang="en-US" sz="2200" b="0" dirty="0">
                <a:solidFill>
                  <a:schemeClr val="tx1"/>
                </a:solidFill>
              </a:rPr>
              <a:t>Defendants, owners of website, used a screenshot of Schwimmer’s post in an article titled “Can Friends Reboot Count on Aging Fans to Rekindle Love of TV Show?” </a:t>
            </a:r>
          </a:p>
          <a:p>
            <a:pPr marL="285750" indent="-285750">
              <a:buFont typeface="Arial" panose="020B0604020202020204" pitchFamily="34" charset="0"/>
              <a:buChar char="•"/>
            </a:pPr>
            <a:endParaRPr lang="en-US" sz="2400" b="0" dirty="0">
              <a:solidFill>
                <a:schemeClr val="tx1"/>
              </a:solidFill>
            </a:endParaRPr>
          </a:p>
        </p:txBody>
      </p:sp>
      <p:sp>
        <p:nvSpPr>
          <p:cNvPr id="4" name="Slide Number Placeholder 3" descr="" title="">
            <a:extLst>
              <a:ext uri="{FF2B5EF4-FFF2-40B4-BE49-F238E27FC236}">
                <a16:creationId xmlns:a16="http://schemas.microsoft.com/office/drawing/2014/main" id="{8F7F5F19-47D9-4268-953F-4DB38E13FC68}"/>
              </a:ext>
            </a:extLst>
          </p:cNvPr>
          <p:cNvSpPr>
            <a:spLocks noGrp="1"/>
          </p:cNvSpPr>
          <p:nvPr>
            <p:ph type="sldNum" sz="quarter" idx="12"/>
          </p:nvPr>
        </p:nvSpPr>
        <p:spPr/>
        <p:txBody>
          <a:bodyPr/>
          <a:lstStyle/>
          <a:p>
            <a:fld id="{FC08EF22-0840-446D-9831-929E105F271A}" type="slidenum">
              <a:rPr lang="en-US" smtClean="0"/>
              <a:t>23</a:t>
            </a:fld>
            <a:endParaRPr lang="en-US"/>
          </a:p>
        </p:txBody>
      </p:sp>
      <p:pic>
        <p:nvPicPr>
          <p:cNvPr id="7" name="Picture 6" descr="" title="">
            <a:extLst>
              <a:ext uri="{FF2B5EF4-FFF2-40B4-BE49-F238E27FC236}">
                <a16:creationId xmlns:a16="http://schemas.microsoft.com/office/drawing/2014/main" id="{368217C3-EAD5-1D84-B227-17E8FFF0A421}"/>
              </a:ext>
            </a:extLst>
          </p:cNvPr>
          <p:cNvPicPr>
            <a:picLocks noChangeAspect="1"/>
          </p:cNvPicPr>
          <p:nvPr/>
        </p:nvPicPr>
        <p:blipFill>
          <a:blip r:embed="rId3"/>
          <a:stretch>
            <a:fillRect/>
          </a:stretch>
        </p:blipFill>
        <p:spPr>
          <a:xfrm>
            <a:off x="6443663" y="1507666"/>
            <a:ext cx="5523137" cy="4455982"/>
          </a:xfrm>
          <a:prstGeom prst="rect">
            <a:avLst/>
          </a:prstGeom>
        </p:spPr>
      </p:pic>
    </p:spTree>
    <p:extLst>
      <p:ext uri="{BB962C8B-B14F-4D97-AF65-F5344CB8AC3E}">
        <p14:creationId xmlns:p14="http://schemas.microsoft.com/office/powerpoint/2010/main" val="943326492"/>
      </p:ext>
    </p:extLst>
  </p:cSld>
  <p:clrMapOvr>
    <a:masterClrMapping/>
  </p:clrMapOvr>
</p:sld>
</file>

<file path=ppt/slides/slide24.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9AC6899-EC85-40B5-BBB4-8D45DF1DD782}"/>
              </a:ext>
            </a:extLst>
          </p:cNvPr>
          <p:cNvSpPr>
            <a:spLocks noGrp="1"/>
          </p:cNvSpPr>
          <p:nvPr>
            <p:ph type="title"/>
          </p:nvPr>
        </p:nvSpPr>
        <p:spPr/>
        <p:txBody>
          <a:bodyPr/>
          <a:lstStyle/>
          <a:p>
            <a:r>
              <a:rPr lang="en-US" i="1" dirty="0"/>
              <a:t>August Image, LLC v. Girard Entertainment &amp; Media LLC</a:t>
            </a:r>
          </a:p>
        </p:txBody>
      </p:sp>
      <p:sp>
        <p:nvSpPr>
          <p:cNvPr id="3" name="Content Placeholder 2" descr="" title="">
            <a:extLst>
              <a:ext uri="{FF2B5EF4-FFF2-40B4-BE49-F238E27FC236}">
                <a16:creationId xmlns:a16="http://schemas.microsoft.com/office/drawing/2014/main" id="{C3E96648-5339-413C-AFB1-2C74572CF88A}"/>
              </a:ext>
            </a:extLst>
          </p:cNvPr>
          <p:cNvSpPr>
            <a:spLocks noGrp="1"/>
          </p:cNvSpPr>
          <p:nvPr>
            <p:ph idx="1"/>
          </p:nvPr>
        </p:nvSpPr>
        <p:spPr>
          <a:xfrm>
            <a:off x="533400" y="1706693"/>
            <a:ext cx="10668000" cy="3924300"/>
          </a:xfrm>
        </p:spPr>
        <p:txBody>
          <a:bodyPr/>
          <a:lstStyle/>
          <a:p>
            <a:r>
              <a:rPr lang="en-US" sz="2400" dirty="0" err="1">
                <a:solidFill>
                  <a:schemeClr val="tx1"/>
                </a:solidFill>
              </a:rPr>
              <a:t>S.D.N.Y</a:t>
            </a:r>
            <a:r>
              <a:rPr lang="en-US" sz="2400" dirty="0">
                <a:solidFill>
                  <a:schemeClr val="tx1"/>
                </a:solidFill>
              </a:rPr>
              <a:t>. court upheld fair use defense </a:t>
            </a:r>
          </a:p>
          <a:p>
            <a:pPr marL="285750" indent="-285750">
              <a:buFont typeface="Arial" panose="020B0604020202020204" pitchFamily="34" charset="0"/>
              <a:buChar char="•"/>
            </a:pPr>
            <a:r>
              <a:rPr lang="en-US" sz="2200" b="0" dirty="0">
                <a:solidFill>
                  <a:schemeClr val="tx1"/>
                </a:solidFill>
              </a:rPr>
              <a:t>“[P]</a:t>
            </a:r>
            <a:r>
              <a:rPr lang="en-US" sz="2200" b="0" dirty="0" err="1">
                <a:solidFill>
                  <a:schemeClr val="tx1"/>
                </a:solidFill>
              </a:rPr>
              <a:t>ublishing</a:t>
            </a:r>
            <a:r>
              <a:rPr lang="en-US" sz="2200" b="0" dirty="0">
                <a:solidFill>
                  <a:schemeClr val="tx1"/>
                </a:solidFill>
              </a:rPr>
              <a:t> a copyrighted photograph included in a social media post is transformative when the purpose is to report or comment on the post, which is itself the subject of the story.”</a:t>
            </a:r>
          </a:p>
          <a:p>
            <a:pPr marL="285750" indent="-285750">
              <a:buFont typeface="Arial" panose="020B0604020202020204" pitchFamily="34" charset="0"/>
              <a:buChar char="•"/>
            </a:pPr>
            <a:r>
              <a:rPr lang="en-US" sz="2200" b="0" dirty="0">
                <a:solidFill>
                  <a:schemeClr val="tx1"/>
                </a:solidFill>
              </a:rPr>
              <a:t>The “Article's focus was on the fact that Schwimmer's Instagram Post of the Photograph with the caption ‘It's happening[ ]’ suggested that the popular sitcom would return; the inclusion of the Photograph was incidental. … That purpose is wholly distinct from the purpose for which the Photograph was taken, which was to depict the cast of Friends.”</a:t>
            </a:r>
          </a:p>
          <a:p>
            <a:r>
              <a:rPr lang="en-US" sz="2200" b="0" i="1" dirty="0">
                <a:solidFill>
                  <a:schemeClr val="tx1"/>
                </a:solidFill>
              </a:rPr>
              <a:t>Case is currently on appeal to Second Circuit</a:t>
            </a:r>
            <a:r>
              <a:rPr lang="en-US" sz="2200" b="0" dirty="0">
                <a:solidFill>
                  <a:schemeClr val="tx1"/>
                </a:solidFill>
              </a:rPr>
              <a:t>.</a:t>
            </a:r>
          </a:p>
        </p:txBody>
      </p:sp>
      <p:sp>
        <p:nvSpPr>
          <p:cNvPr id="4" name="Slide Number Placeholder 3" descr="" title="">
            <a:extLst>
              <a:ext uri="{FF2B5EF4-FFF2-40B4-BE49-F238E27FC236}">
                <a16:creationId xmlns:a16="http://schemas.microsoft.com/office/drawing/2014/main" id="{8F7F5F19-47D9-4268-953F-4DB38E13FC68}"/>
              </a:ext>
            </a:extLst>
          </p:cNvPr>
          <p:cNvSpPr>
            <a:spLocks noGrp="1"/>
          </p:cNvSpPr>
          <p:nvPr>
            <p:ph type="sldNum" sz="quarter" idx="12"/>
          </p:nvPr>
        </p:nvSpPr>
        <p:spPr/>
        <p:txBody>
          <a:bodyPr/>
          <a:lstStyle/>
          <a:p>
            <a:fld id="{FC08EF22-0840-446D-9831-929E105F271A}" type="slidenum">
              <a:rPr lang="en-US" smtClean="0"/>
              <a:t>24</a:t>
            </a:fld>
            <a:endParaRPr lang="en-US"/>
          </a:p>
        </p:txBody>
      </p:sp>
    </p:spTree>
    <p:extLst>
      <p:ext uri="{BB962C8B-B14F-4D97-AF65-F5344CB8AC3E}">
        <p14:creationId xmlns:p14="http://schemas.microsoft.com/office/powerpoint/2010/main" val="799804064"/>
      </p:ext>
    </p:extLst>
  </p:cSld>
  <p:clrMapOvr>
    <a:masterClrMapping/>
  </p:clrMapOvr>
</p:sld>
</file>

<file path=ppt/slides/slide25.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1057B57-9F83-4FDE-8199-1945BA1B15C2}"/>
              </a:ext>
            </a:extLst>
          </p:cNvPr>
          <p:cNvSpPr>
            <a:spLocks noGrp="1"/>
          </p:cNvSpPr>
          <p:nvPr>
            <p:ph type="title"/>
          </p:nvPr>
        </p:nvSpPr>
        <p:spPr>
          <a:xfrm>
            <a:off x="533400" y="-168729"/>
            <a:ext cx="7581900" cy="1793487"/>
          </a:xfrm>
        </p:spPr>
        <p:txBody>
          <a:bodyPr/>
          <a:lstStyle/>
          <a:p>
            <a:r>
              <a:rPr lang="en-US" sz="4000" i="1" dirty="0"/>
              <a:t>Whyte Monkee Productions LLC v. Netflix, Inc.</a:t>
            </a:r>
          </a:p>
        </p:txBody>
      </p:sp>
      <p:sp>
        <p:nvSpPr>
          <p:cNvPr id="3" name="Text Placeholder 2" descr="" title="">
            <a:extLst>
              <a:ext uri="{FF2B5EF4-FFF2-40B4-BE49-F238E27FC236}">
                <a16:creationId xmlns:a16="http://schemas.microsoft.com/office/drawing/2014/main" id="{FFD6C673-885E-4686-A15A-97CB72A53CCA}"/>
              </a:ext>
            </a:extLst>
          </p:cNvPr>
          <p:cNvSpPr>
            <a:spLocks noGrp="1"/>
          </p:cNvSpPr>
          <p:nvPr>
            <p:ph type="body" idx="1"/>
          </p:nvPr>
        </p:nvSpPr>
        <p:spPr>
          <a:xfrm>
            <a:off x="533400" y="3401919"/>
            <a:ext cx="5897880" cy="571536"/>
          </a:xfrm>
        </p:spPr>
        <p:txBody>
          <a:bodyPr/>
          <a:lstStyle/>
          <a:p>
            <a:r>
              <a:rPr lang="en-US" sz="2800" dirty="0"/>
              <a:t>97 </a:t>
            </a:r>
            <a:r>
              <a:rPr lang="en-US" sz="2800" dirty="0" err="1"/>
              <a:t>F.4th</a:t>
            </a:r>
            <a:r>
              <a:rPr lang="en-US" sz="2800" dirty="0"/>
              <a:t> 699 (10th Cir. 2024)</a:t>
            </a:r>
          </a:p>
        </p:txBody>
      </p:sp>
      <p:sp>
        <p:nvSpPr>
          <p:cNvPr id="5" name="Slide Number Placeholder 4" descr="" title="">
            <a:extLst>
              <a:ext uri="{FF2B5EF4-FFF2-40B4-BE49-F238E27FC236}">
                <a16:creationId xmlns:a16="http://schemas.microsoft.com/office/drawing/2014/main" id="{298C3279-56AB-4412-803E-0347111CE815}"/>
              </a:ext>
            </a:extLst>
          </p:cNvPr>
          <p:cNvSpPr>
            <a:spLocks noGrp="1"/>
          </p:cNvSpPr>
          <p:nvPr>
            <p:ph type="sldNum" sz="quarter" idx="12"/>
          </p:nvPr>
        </p:nvSpPr>
        <p:spPr/>
        <p:txBody>
          <a:bodyPr/>
          <a:lstStyle/>
          <a:p>
            <a:fld id="{FC08EF22-0840-446D-9831-929E105F271A}" type="slidenum">
              <a:rPr lang="en-US" smtClean="0"/>
              <a:pPr/>
              <a:t>25</a:t>
            </a:fld>
            <a:endParaRPr lang="en-US"/>
          </a:p>
        </p:txBody>
      </p:sp>
      <p:sp>
        <p:nvSpPr>
          <p:cNvPr id="4" name="Text Placeholder 2" descr="" title="">
            <a:extLst>
              <a:ext uri="{FF2B5EF4-FFF2-40B4-BE49-F238E27FC236}">
                <a16:creationId xmlns:a16="http://schemas.microsoft.com/office/drawing/2014/main" id="{5C999369-4120-BFA5-1062-7A072CF93B83}"/>
              </a:ext>
            </a:extLst>
          </p:cNvPr>
          <p:cNvSpPr txBox="1">
            <a:spLocks/>
          </p:cNvSpPr>
          <p:nvPr/>
        </p:nvSpPr>
        <p:spPr>
          <a:xfrm>
            <a:off x="533400" y="2248148"/>
            <a:ext cx="6352591" cy="920315"/>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800" dirty="0"/>
              <a:t>Secondary use of a film clip must involve a commentary on the original work itself to be transformative.</a:t>
            </a:r>
          </a:p>
        </p:txBody>
      </p:sp>
      <p:sp>
        <p:nvSpPr>
          <p:cNvPr id="6" name="Title 1" descr="" title="">
            <a:extLst>
              <a:ext uri="{FF2B5EF4-FFF2-40B4-BE49-F238E27FC236}">
                <a16:creationId xmlns:a16="http://schemas.microsoft.com/office/drawing/2014/main" id="{C1990B0E-5D5A-5463-A861-DB1A748CC44E}"/>
              </a:ext>
            </a:extLst>
          </p:cNvPr>
          <p:cNvSpPr txBox="1">
            <a:spLocks/>
          </p:cNvSpPr>
          <p:nvPr/>
        </p:nvSpPr>
        <p:spPr>
          <a:xfrm>
            <a:off x="9458557" y="5737323"/>
            <a:ext cx="3484558" cy="933478"/>
          </a:xfrm>
          <a:prstGeom prst="rect">
            <a:avLst/>
          </a:prstGeom>
        </p:spPr>
        <p:txBody>
          <a:bodyPr vert="horz" lIns="0" tIns="0" rIns="0" bIns="45720" rtlCol="0" anchor="b">
            <a:noAutofit/>
          </a:bodyPr>
          <a:lstStyle>
            <a:lvl1pPr algn="l" defTabSz="914400" rtl="0" eaLnBrk="1" latinLnBrk="0" hangingPunct="1">
              <a:lnSpc>
                <a:spcPct val="90000"/>
              </a:lnSpc>
              <a:spcBef>
                <a:spcPct val="0"/>
              </a:spcBef>
              <a:buNone/>
              <a:defRPr sz="3600" b="1" kern="1200">
                <a:solidFill>
                  <a:schemeClr val="bg2"/>
                </a:solidFill>
                <a:latin typeface="+mj-lt"/>
                <a:ea typeface="+mj-ea"/>
                <a:cs typeface="+mj-cs"/>
              </a:defRPr>
            </a:lvl1pPr>
          </a:lstStyle>
          <a:p>
            <a:r>
              <a:rPr lang="en-US" sz="3200" dirty="0"/>
              <a:t>COPYRIGHT</a:t>
            </a:r>
          </a:p>
        </p:txBody>
      </p:sp>
      <p:sp>
        <p:nvSpPr>
          <p:cNvPr id="7" name="Text Placeholder 2" descr="" title="">
            <a:extLst>
              <a:ext uri="{FF2B5EF4-FFF2-40B4-BE49-F238E27FC236}">
                <a16:creationId xmlns:a16="http://schemas.microsoft.com/office/drawing/2014/main" id="{B22A86B9-D689-0595-B1CB-AB30507A12E8}"/>
              </a:ext>
            </a:extLst>
          </p:cNvPr>
          <p:cNvSpPr txBox="1">
            <a:spLocks/>
          </p:cNvSpPr>
          <p:nvPr/>
        </p:nvSpPr>
        <p:spPr>
          <a:xfrm>
            <a:off x="498021" y="4044754"/>
            <a:ext cx="5897880" cy="571536"/>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1800" dirty="0"/>
              <a:t>*Opinion vacated, granted </a:t>
            </a:r>
            <a:r>
              <a:rPr lang="en-US" sz="1800" dirty="0" err="1"/>
              <a:t>en</a:t>
            </a:r>
            <a:r>
              <a:rPr lang="en-US" sz="1800" dirty="0"/>
              <a:t> banc panel rehearing.</a:t>
            </a:r>
            <a:br>
              <a:rPr lang="en-US" sz="1800" dirty="0"/>
            </a:br>
            <a:r>
              <a:rPr lang="en-US" sz="1800" dirty="0"/>
              <a:t>*Oral arguments heard on July 10, 2024.</a:t>
            </a:r>
          </a:p>
        </p:txBody>
      </p:sp>
    </p:spTree>
    <p:extLst>
      <p:ext uri="{BB962C8B-B14F-4D97-AF65-F5344CB8AC3E}">
        <p14:creationId xmlns:p14="http://schemas.microsoft.com/office/powerpoint/2010/main" val="617322853"/>
      </p:ext>
    </p:extLst>
  </p:cSld>
  <p:clrMapOvr>
    <a:masterClrMapping/>
  </p:clrMapOvr>
</p:sld>
</file>

<file path=ppt/slides/slide26.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9AC6899-EC85-40B5-BBB4-8D45DF1DD782}"/>
              </a:ext>
            </a:extLst>
          </p:cNvPr>
          <p:cNvSpPr>
            <a:spLocks noGrp="1"/>
          </p:cNvSpPr>
          <p:nvPr>
            <p:ph type="title"/>
          </p:nvPr>
        </p:nvSpPr>
        <p:spPr/>
        <p:txBody>
          <a:bodyPr/>
          <a:lstStyle/>
          <a:p>
            <a:r>
              <a:rPr lang="en-US" i="1" dirty="0"/>
              <a:t>Whyte Monkee Productions LLC v. Netflix, Inc.</a:t>
            </a:r>
          </a:p>
        </p:txBody>
      </p:sp>
      <p:sp>
        <p:nvSpPr>
          <p:cNvPr id="4" name="Slide Number Placeholder 3" descr="" title="">
            <a:extLst>
              <a:ext uri="{FF2B5EF4-FFF2-40B4-BE49-F238E27FC236}">
                <a16:creationId xmlns:a16="http://schemas.microsoft.com/office/drawing/2014/main" id="{8F7F5F19-47D9-4268-953F-4DB38E13FC68}"/>
              </a:ext>
            </a:extLst>
          </p:cNvPr>
          <p:cNvSpPr>
            <a:spLocks noGrp="1"/>
          </p:cNvSpPr>
          <p:nvPr>
            <p:ph type="sldNum" sz="quarter" idx="12"/>
          </p:nvPr>
        </p:nvSpPr>
        <p:spPr/>
        <p:txBody>
          <a:bodyPr/>
          <a:lstStyle/>
          <a:p>
            <a:fld id="{FC08EF22-0840-446D-9831-929E105F271A}" type="slidenum">
              <a:rPr lang="en-US" smtClean="0"/>
              <a:t>26</a:t>
            </a:fld>
            <a:endParaRPr lang="en-US"/>
          </a:p>
        </p:txBody>
      </p:sp>
      <p:sp>
        <p:nvSpPr>
          <p:cNvPr id="5" name="Content Placeholder 2" descr="" title="">
            <a:extLst>
              <a:ext uri="{FF2B5EF4-FFF2-40B4-BE49-F238E27FC236}">
                <a16:creationId xmlns:a16="http://schemas.microsoft.com/office/drawing/2014/main" id="{243539F5-8782-A1A5-16F2-95C2DE38323E}"/>
              </a:ext>
            </a:extLst>
          </p:cNvPr>
          <p:cNvSpPr>
            <a:spLocks noGrp="1"/>
          </p:cNvSpPr>
          <p:nvPr>
            <p:ph idx="1"/>
          </p:nvPr>
        </p:nvSpPr>
        <p:spPr>
          <a:xfrm>
            <a:off x="533400" y="1466849"/>
            <a:ext cx="6977743" cy="4601441"/>
          </a:xfrm>
        </p:spPr>
        <p:txBody>
          <a:bodyPr/>
          <a:lstStyle/>
          <a:p>
            <a:pPr lvl="2">
              <a:buClrTx/>
            </a:pPr>
            <a:r>
              <a:rPr lang="en-US" sz="2200" dirty="0">
                <a:solidFill>
                  <a:schemeClr val="tx2"/>
                </a:solidFill>
              </a:rPr>
              <a:t>Plaintiff Sepi alleged Netflix used its copyrighted videos without permission in the documentary “Tiger King” </a:t>
            </a:r>
          </a:p>
          <a:p>
            <a:pPr lvl="2">
              <a:buClrTx/>
            </a:pPr>
            <a:r>
              <a:rPr lang="en-US" sz="2200" dirty="0">
                <a:solidFill>
                  <a:schemeClr val="tx2"/>
                </a:solidFill>
              </a:rPr>
              <a:t>District court granted summary judgment in favor of Netflix and held use of one of the videos constituted fair use</a:t>
            </a:r>
          </a:p>
          <a:p>
            <a:pPr lvl="2">
              <a:buClrTx/>
            </a:pPr>
            <a:r>
              <a:rPr lang="en-US" sz="2200" dirty="0">
                <a:solidFill>
                  <a:schemeClr val="tx2"/>
                </a:solidFill>
              </a:rPr>
              <a:t>Tenth Circuit reversed “in light of the Supreme Court’s recent guidance in </a:t>
            </a:r>
            <a:r>
              <a:rPr lang="en-US" sz="2200" i="1" dirty="0">
                <a:solidFill>
                  <a:schemeClr val="tx2"/>
                </a:solidFill>
              </a:rPr>
              <a:t>Warhol</a:t>
            </a:r>
            <a:r>
              <a:rPr lang="en-US" sz="2200" dirty="0">
                <a:solidFill>
                  <a:schemeClr val="tx2"/>
                </a:solidFill>
              </a:rPr>
              <a:t>”</a:t>
            </a:r>
          </a:p>
          <a:p>
            <a:pPr lvl="3"/>
            <a:r>
              <a:rPr lang="en-US" sz="2000" i="1" dirty="0"/>
              <a:t>Warhol </a:t>
            </a:r>
            <a:r>
              <a:rPr lang="en-US" sz="2000" dirty="0"/>
              <a:t>“clarified that </a:t>
            </a:r>
            <a:r>
              <a:rPr lang="en-US" sz="2000" i="1" dirty="0"/>
              <a:t>Campbell</a:t>
            </a:r>
            <a:r>
              <a:rPr lang="en-US" sz="2000" dirty="0"/>
              <a:t> cannot be read to mean [that] … any use that adds some new expression, meaning, or message” weighs in favor of fair use under the first factor.</a:t>
            </a:r>
          </a:p>
        </p:txBody>
      </p:sp>
      <p:pic>
        <p:nvPicPr>
          <p:cNvPr id="6" name="Picture 5" descr="" title="">
            <a:extLst>
              <a:ext uri="{FF2B5EF4-FFF2-40B4-BE49-F238E27FC236}">
                <a16:creationId xmlns:a16="http://schemas.microsoft.com/office/drawing/2014/main" id="{389F224F-0442-A2AE-E368-5A20CC4DF28A}"/>
              </a:ext>
            </a:extLst>
          </p:cNvPr>
          <p:cNvPicPr>
            <a:picLocks noChangeAspect="1"/>
          </p:cNvPicPr>
          <p:nvPr/>
        </p:nvPicPr>
        <p:blipFill>
          <a:blip r:embed="rId3"/>
          <a:stretch>
            <a:fillRect/>
          </a:stretch>
        </p:blipFill>
        <p:spPr>
          <a:xfrm>
            <a:off x="7819754" y="2235313"/>
            <a:ext cx="3838846" cy="2890838"/>
          </a:xfrm>
          <a:prstGeom prst="rect">
            <a:avLst/>
          </a:prstGeom>
        </p:spPr>
      </p:pic>
    </p:spTree>
    <p:extLst>
      <p:ext uri="{BB962C8B-B14F-4D97-AF65-F5344CB8AC3E}">
        <p14:creationId xmlns:p14="http://schemas.microsoft.com/office/powerpoint/2010/main" val="4134063548"/>
      </p:ext>
    </p:extLst>
  </p:cSld>
  <p:clrMapOvr>
    <a:masterClrMapping/>
  </p:clrMapOvr>
</p:sld>
</file>

<file path=ppt/slides/slide27.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9AC6899-EC85-40B5-BBB4-8D45DF1DD782}"/>
              </a:ext>
            </a:extLst>
          </p:cNvPr>
          <p:cNvSpPr>
            <a:spLocks noGrp="1"/>
          </p:cNvSpPr>
          <p:nvPr>
            <p:ph type="title"/>
          </p:nvPr>
        </p:nvSpPr>
        <p:spPr/>
        <p:txBody>
          <a:bodyPr/>
          <a:lstStyle/>
          <a:p>
            <a:r>
              <a:rPr lang="en-US" i="1" dirty="0"/>
              <a:t>Whyte Monkee Productions LLC v. Netflix, Inc.</a:t>
            </a:r>
          </a:p>
        </p:txBody>
      </p:sp>
      <p:sp>
        <p:nvSpPr>
          <p:cNvPr id="4" name="Slide Number Placeholder 3" descr="" title="">
            <a:extLst>
              <a:ext uri="{FF2B5EF4-FFF2-40B4-BE49-F238E27FC236}">
                <a16:creationId xmlns:a16="http://schemas.microsoft.com/office/drawing/2014/main" id="{8F7F5F19-47D9-4268-953F-4DB38E13FC68}"/>
              </a:ext>
            </a:extLst>
          </p:cNvPr>
          <p:cNvSpPr>
            <a:spLocks noGrp="1"/>
          </p:cNvSpPr>
          <p:nvPr>
            <p:ph type="sldNum" sz="quarter" idx="12"/>
          </p:nvPr>
        </p:nvSpPr>
        <p:spPr/>
        <p:txBody>
          <a:bodyPr/>
          <a:lstStyle/>
          <a:p>
            <a:fld id="{FC08EF22-0840-446D-9831-929E105F271A}" type="slidenum">
              <a:rPr lang="en-US" smtClean="0"/>
              <a:t>27</a:t>
            </a:fld>
            <a:endParaRPr lang="en-US"/>
          </a:p>
        </p:txBody>
      </p:sp>
      <p:sp>
        <p:nvSpPr>
          <p:cNvPr id="5" name="Content Placeholder 2" descr="" title="">
            <a:extLst>
              <a:ext uri="{FF2B5EF4-FFF2-40B4-BE49-F238E27FC236}">
                <a16:creationId xmlns:a16="http://schemas.microsoft.com/office/drawing/2014/main" id="{243539F5-8782-A1A5-16F2-95C2DE38323E}"/>
              </a:ext>
            </a:extLst>
          </p:cNvPr>
          <p:cNvSpPr>
            <a:spLocks noGrp="1"/>
          </p:cNvSpPr>
          <p:nvPr>
            <p:ph idx="1"/>
          </p:nvPr>
        </p:nvSpPr>
        <p:spPr>
          <a:xfrm>
            <a:off x="533400" y="1431469"/>
            <a:ext cx="11443607" cy="6452507"/>
          </a:xfrm>
        </p:spPr>
        <p:txBody>
          <a:bodyPr/>
          <a:lstStyle/>
          <a:p>
            <a:r>
              <a:rPr lang="en-US" sz="2500" dirty="0"/>
              <a:t>Tenth Circuit: No Fair Use</a:t>
            </a:r>
          </a:p>
          <a:p>
            <a:pPr marL="0" lvl="2" indent="0">
              <a:buClrTx/>
              <a:buNone/>
            </a:pPr>
            <a:r>
              <a:rPr lang="en-US" sz="2000" dirty="0"/>
              <a:t>Instead, </a:t>
            </a:r>
            <a:r>
              <a:rPr lang="en-US" sz="2000" b="1" dirty="0"/>
              <a:t>the use must involve a commentary on the original work itself</a:t>
            </a:r>
            <a:r>
              <a:rPr lang="en-US" sz="2000" dirty="0"/>
              <a:t>.</a:t>
            </a:r>
          </a:p>
          <a:p>
            <a:pPr lvl="2">
              <a:buClrTx/>
            </a:pPr>
            <a:r>
              <a:rPr lang="en-US" sz="2000" dirty="0"/>
              <a:t>Here, “[Netflix’s] use did not comment on Mr. Sepi’s video, … but rather targeted a character in the composition. And </a:t>
            </a:r>
            <a:r>
              <a:rPr lang="en-US" sz="2000" i="1" dirty="0"/>
              <a:t>Warhol</a:t>
            </a:r>
            <a:r>
              <a:rPr lang="en-US" sz="2000" dirty="0"/>
              <a:t> has deemed such a use to not be sufficiently transformative.”</a:t>
            </a:r>
          </a:p>
          <a:p>
            <a:pPr lvl="2">
              <a:buClrTx/>
            </a:pPr>
            <a:r>
              <a:rPr lang="en-US" sz="2000" dirty="0"/>
              <a:t>Netflix used the video to comment on Joe Exotic, specifically “to illustrate Mr. Exotic’s purported megalomania, even in the face of tragedy.” This only “</a:t>
            </a:r>
            <a:r>
              <a:rPr lang="en-US" sz="2000" dirty="0" err="1"/>
              <a:t>provid</a:t>
            </a:r>
            <a:r>
              <a:rPr lang="en-US" sz="2000" dirty="0"/>
              <a:t>[ed] a historical reference point in Mr. Exotic’s life and comment[ed] on [his] showmanship.” </a:t>
            </a:r>
          </a:p>
          <a:p>
            <a:pPr marL="0" lvl="2" indent="0">
              <a:buClrTx/>
              <a:buNone/>
            </a:pPr>
            <a:r>
              <a:rPr lang="en-US" sz="2000" b="1" dirty="0">
                <a:solidFill>
                  <a:schemeClr val="accent2"/>
                </a:solidFill>
              </a:rPr>
              <a:t>BUT on May 2024, Tenth Circuit vacated this decision and granted an </a:t>
            </a:r>
            <a:r>
              <a:rPr lang="en-US" sz="2000" b="1" i="1" dirty="0" err="1">
                <a:solidFill>
                  <a:schemeClr val="accent2"/>
                </a:solidFill>
              </a:rPr>
              <a:t>en</a:t>
            </a:r>
            <a:r>
              <a:rPr lang="en-US" sz="2000" b="1" i="1" dirty="0">
                <a:solidFill>
                  <a:schemeClr val="accent2"/>
                </a:solidFill>
              </a:rPr>
              <a:t> banc </a:t>
            </a:r>
            <a:r>
              <a:rPr lang="en-US" sz="2000" b="1" dirty="0">
                <a:solidFill>
                  <a:schemeClr val="accent2"/>
                </a:solidFill>
              </a:rPr>
              <a:t>panel rehearing. </a:t>
            </a:r>
            <a:endParaRPr lang="en-US" sz="2000" b="0" dirty="0">
              <a:solidFill>
                <a:schemeClr val="tx2"/>
              </a:solidFill>
            </a:endParaRPr>
          </a:p>
          <a:p>
            <a:pPr marL="342900" indent="-342900">
              <a:buFont typeface="Arial" panose="020B0604020202020204" pitchFamily="34" charset="0"/>
              <a:buChar char="•"/>
            </a:pPr>
            <a:r>
              <a:rPr lang="en-US" sz="2000" b="0" dirty="0">
                <a:solidFill>
                  <a:schemeClr val="tx2"/>
                </a:solidFill>
              </a:rPr>
              <a:t>July 2024: Oral argument focused on fair use as applied to the use of film clips in documentaries and the impact of the </a:t>
            </a:r>
            <a:r>
              <a:rPr lang="en-US" sz="2000" b="0" i="1" dirty="0">
                <a:solidFill>
                  <a:schemeClr val="tx2"/>
                </a:solidFill>
              </a:rPr>
              <a:t>Warhol </a:t>
            </a:r>
            <a:r>
              <a:rPr lang="en-US" sz="2000" b="0" dirty="0">
                <a:solidFill>
                  <a:schemeClr val="tx2"/>
                </a:solidFill>
              </a:rPr>
              <a:t>decision on such. </a:t>
            </a:r>
          </a:p>
          <a:p>
            <a:pPr marL="342900" indent="-342900">
              <a:buFont typeface="Arial" panose="020B0604020202020204" pitchFamily="34" charset="0"/>
              <a:buChar char="•"/>
            </a:pPr>
            <a:r>
              <a:rPr lang="en-US" sz="2000" b="0" dirty="0">
                <a:solidFill>
                  <a:schemeClr val="tx2"/>
                </a:solidFill>
              </a:rPr>
              <a:t>Opinion is pending.</a:t>
            </a:r>
          </a:p>
        </p:txBody>
      </p:sp>
    </p:spTree>
    <p:extLst>
      <p:ext uri="{BB962C8B-B14F-4D97-AF65-F5344CB8AC3E}">
        <p14:creationId xmlns:p14="http://schemas.microsoft.com/office/powerpoint/2010/main" val="1988445486"/>
      </p:ext>
    </p:extLst>
  </p:cSld>
  <p:clrMapOvr>
    <a:masterClrMapping/>
  </p:clrMapOvr>
</p:sld>
</file>

<file path=ppt/slides/slide28.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1057B57-9F83-4FDE-8199-1945BA1B15C2}"/>
              </a:ext>
            </a:extLst>
          </p:cNvPr>
          <p:cNvSpPr>
            <a:spLocks noGrp="1"/>
          </p:cNvSpPr>
          <p:nvPr>
            <p:ph type="title"/>
          </p:nvPr>
        </p:nvSpPr>
        <p:spPr/>
        <p:txBody>
          <a:bodyPr/>
          <a:lstStyle/>
          <a:p>
            <a:r>
              <a:rPr lang="en-US" sz="4000" i="1" dirty="0"/>
              <a:t>Motorola Sols., Inc. v. Hytera Commc’ns Corp. Ltd.</a:t>
            </a:r>
          </a:p>
        </p:txBody>
      </p:sp>
      <p:sp>
        <p:nvSpPr>
          <p:cNvPr id="3" name="Text Placeholder 2" descr="" title="">
            <a:extLst>
              <a:ext uri="{FF2B5EF4-FFF2-40B4-BE49-F238E27FC236}">
                <a16:creationId xmlns:a16="http://schemas.microsoft.com/office/drawing/2014/main" id="{FFD6C673-885E-4686-A15A-97CB72A53CCA}"/>
              </a:ext>
            </a:extLst>
          </p:cNvPr>
          <p:cNvSpPr>
            <a:spLocks noGrp="1"/>
          </p:cNvSpPr>
          <p:nvPr>
            <p:ph type="body" idx="1"/>
          </p:nvPr>
        </p:nvSpPr>
        <p:spPr>
          <a:xfrm>
            <a:off x="533400" y="4149694"/>
            <a:ext cx="5897880" cy="571536"/>
          </a:xfrm>
        </p:spPr>
        <p:txBody>
          <a:bodyPr/>
          <a:lstStyle/>
          <a:p>
            <a:r>
              <a:rPr lang="en-US" sz="2800" dirty="0"/>
              <a:t>108 </a:t>
            </a:r>
            <a:r>
              <a:rPr lang="en-US" sz="2800" dirty="0" err="1"/>
              <a:t>F.4th</a:t>
            </a:r>
            <a:r>
              <a:rPr lang="en-US" sz="2800" dirty="0"/>
              <a:t> 458 (7th Cir. 2024)</a:t>
            </a:r>
          </a:p>
        </p:txBody>
      </p:sp>
      <p:sp>
        <p:nvSpPr>
          <p:cNvPr id="5" name="Slide Number Placeholder 4" descr="" title="">
            <a:extLst>
              <a:ext uri="{FF2B5EF4-FFF2-40B4-BE49-F238E27FC236}">
                <a16:creationId xmlns:a16="http://schemas.microsoft.com/office/drawing/2014/main" id="{298C3279-56AB-4412-803E-0347111CE815}"/>
              </a:ext>
            </a:extLst>
          </p:cNvPr>
          <p:cNvSpPr>
            <a:spLocks noGrp="1"/>
          </p:cNvSpPr>
          <p:nvPr>
            <p:ph type="sldNum" sz="quarter" idx="12"/>
          </p:nvPr>
        </p:nvSpPr>
        <p:spPr/>
        <p:txBody>
          <a:bodyPr/>
          <a:lstStyle/>
          <a:p>
            <a:fld id="{FC08EF22-0840-446D-9831-929E105F271A}" type="slidenum">
              <a:rPr lang="en-US" smtClean="0"/>
              <a:pPr/>
              <a:t>28</a:t>
            </a:fld>
            <a:endParaRPr lang="en-US"/>
          </a:p>
        </p:txBody>
      </p:sp>
      <p:sp>
        <p:nvSpPr>
          <p:cNvPr id="4" name="Text Placeholder 2" descr="" title="">
            <a:extLst>
              <a:ext uri="{FF2B5EF4-FFF2-40B4-BE49-F238E27FC236}">
                <a16:creationId xmlns:a16="http://schemas.microsoft.com/office/drawing/2014/main" id="{5C999369-4120-BFA5-1062-7A072CF93B83}"/>
              </a:ext>
            </a:extLst>
          </p:cNvPr>
          <p:cNvSpPr txBox="1">
            <a:spLocks/>
          </p:cNvSpPr>
          <p:nvPr/>
        </p:nvSpPr>
        <p:spPr>
          <a:xfrm>
            <a:off x="533400" y="2943611"/>
            <a:ext cx="6352591" cy="920315"/>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800" dirty="0" err="1"/>
              <a:t>DTSA</a:t>
            </a:r>
            <a:r>
              <a:rPr lang="en-US" sz="2800" dirty="0"/>
              <a:t> allows parties to sue for trade secret misappropriation occurring anywhere in the world.</a:t>
            </a:r>
          </a:p>
        </p:txBody>
      </p:sp>
      <p:sp>
        <p:nvSpPr>
          <p:cNvPr id="6" name="Title 1" descr="" title="">
            <a:extLst>
              <a:ext uri="{FF2B5EF4-FFF2-40B4-BE49-F238E27FC236}">
                <a16:creationId xmlns:a16="http://schemas.microsoft.com/office/drawing/2014/main" id="{C1990B0E-5D5A-5463-A861-DB1A748CC44E}"/>
              </a:ext>
            </a:extLst>
          </p:cNvPr>
          <p:cNvSpPr txBox="1">
            <a:spLocks/>
          </p:cNvSpPr>
          <p:nvPr/>
        </p:nvSpPr>
        <p:spPr>
          <a:xfrm>
            <a:off x="8707442" y="5737323"/>
            <a:ext cx="3484558" cy="933478"/>
          </a:xfrm>
          <a:prstGeom prst="rect">
            <a:avLst/>
          </a:prstGeom>
        </p:spPr>
        <p:txBody>
          <a:bodyPr vert="horz" lIns="0" tIns="0" rIns="0" bIns="45720" rtlCol="0" anchor="b">
            <a:noAutofit/>
          </a:bodyPr>
          <a:lstStyle>
            <a:lvl1pPr algn="l" defTabSz="914400" rtl="0" eaLnBrk="1" latinLnBrk="0" hangingPunct="1">
              <a:lnSpc>
                <a:spcPct val="90000"/>
              </a:lnSpc>
              <a:spcBef>
                <a:spcPct val="0"/>
              </a:spcBef>
              <a:buNone/>
              <a:defRPr sz="3600" b="1" kern="1200">
                <a:solidFill>
                  <a:schemeClr val="bg2"/>
                </a:solidFill>
                <a:latin typeface="+mj-lt"/>
                <a:ea typeface="+mj-ea"/>
                <a:cs typeface="+mj-cs"/>
              </a:defRPr>
            </a:lvl1pPr>
          </a:lstStyle>
          <a:p>
            <a:r>
              <a:rPr lang="en-US" sz="3200" dirty="0"/>
              <a:t>TRADE SECRET</a:t>
            </a:r>
          </a:p>
        </p:txBody>
      </p:sp>
    </p:spTree>
    <p:extLst>
      <p:ext uri="{BB962C8B-B14F-4D97-AF65-F5344CB8AC3E}">
        <p14:creationId xmlns:p14="http://schemas.microsoft.com/office/powerpoint/2010/main" val="2492537138"/>
      </p:ext>
    </p:extLst>
  </p:cSld>
  <p:clrMapOvr>
    <a:masterClrMapping/>
  </p:clrMapOvr>
</p:sld>
</file>

<file path=ppt/slides/slide29.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2E545D8-4BB7-4D00-9E70-F3C960344698}"/>
              </a:ext>
            </a:extLst>
          </p:cNvPr>
          <p:cNvSpPr>
            <a:spLocks noGrp="1"/>
          </p:cNvSpPr>
          <p:nvPr>
            <p:ph type="title"/>
          </p:nvPr>
        </p:nvSpPr>
        <p:spPr>
          <a:xfrm>
            <a:off x="516147" y="533400"/>
            <a:ext cx="11125200" cy="762000"/>
          </a:xfrm>
        </p:spPr>
        <p:txBody>
          <a:bodyPr/>
          <a:lstStyle/>
          <a:p>
            <a:r>
              <a:rPr lang="en-US" sz="3200" i="1" dirty="0"/>
              <a:t>Motorola v. Hytera</a:t>
            </a:r>
            <a:endParaRPr lang="en-US" sz="3200" dirty="0"/>
          </a:p>
        </p:txBody>
      </p:sp>
      <p:sp>
        <p:nvSpPr>
          <p:cNvPr id="3" name="Content Placeholder 2" descr="" title="">
            <a:extLst>
              <a:ext uri="{FF2B5EF4-FFF2-40B4-BE49-F238E27FC236}">
                <a16:creationId xmlns:a16="http://schemas.microsoft.com/office/drawing/2014/main" id="{8EF75A42-7F20-4779-81BD-59553BBA1919}"/>
              </a:ext>
            </a:extLst>
          </p:cNvPr>
          <p:cNvSpPr>
            <a:spLocks noGrp="1"/>
          </p:cNvSpPr>
          <p:nvPr>
            <p:ph idx="1"/>
          </p:nvPr>
        </p:nvSpPr>
        <p:spPr>
          <a:xfrm>
            <a:off x="533400" y="1516852"/>
            <a:ext cx="8382000" cy="4952060"/>
          </a:xfrm>
        </p:spPr>
        <p:txBody>
          <a:bodyPr/>
          <a:lstStyle/>
          <a:p>
            <a:r>
              <a:rPr lang="en-US" sz="2400" dirty="0"/>
              <a:t>Background</a:t>
            </a:r>
          </a:p>
          <a:p>
            <a:pPr lvl="2">
              <a:buClrTx/>
            </a:pPr>
            <a:r>
              <a:rPr lang="en-US" sz="2100" dirty="0"/>
              <a:t>Motorola accused Hytera of stealing its trade secrets to develop competing two-way radios.</a:t>
            </a:r>
          </a:p>
          <a:p>
            <a:pPr lvl="2">
              <a:buClrTx/>
            </a:pPr>
            <a:r>
              <a:rPr lang="en-US" sz="2100" dirty="0"/>
              <a:t>Hytera poached Motorola engineers in Malaysia and had them download thousands of confidential files, including Motorola’s trade secrets, before leaving Motorola.</a:t>
            </a:r>
          </a:p>
          <a:p>
            <a:pPr lvl="2">
              <a:buClrTx/>
            </a:pPr>
            <a:r>
              <a:rPr lang="en-US" sz="2100" dirty="0"/>
              <a:t>Using Motorola’s stolen tech, Hytera launched a line of radios that were “functionally indistinguishable” from Motorola’s and sold them in the U.S. and abroad. </a:t>
            </a:r>
          </a:p>
          <a:p>
            <a:pPr lvl="2">
              <a:buClrTx/>
            </a:pPr>
            <a:r>
              <a:rPr lang="en-US" sz="2100" dirty="0"/>
              <a:t>After trial, a jury found Hytera liable for trade secret misappropriation (and copyright infringement), awarding damages of $407.4 million in </a:t>
            </a:r>
            <a:r>
              <a:rPr lang="en-US" sz="2100" dirty="0" err="1"/>
              <a:t>DTSA</a:t>
            </a:r>
            <a:r>
              <a:rPr lang="en-US" sz="2100" dirty="0"/>
              <a:t> damages</a:t>
            </a:r>
          </a:p>
          <a:p>
            <a:pPr lvl="2">
              <a:buClrTx/>
            </a:pPr>
            <a:r>
              <a:rPr lang="en-US" sz="2100" dirty="0"/>
              <a:t>Seventh Circuit: Affirmed.</a:t>
            </a:r>
            <a:endParaRPr lang="en-US" sz="1900" dirty="0"/>
          </a:p>
          <a:p>
            <a:pPr lvl="2">
              <a:buClrTx/>
            </a:pPr>
            <a:endParaRPr lang="en-US" sz="2400" dirty="0"/>
          </a:p>
        </p:txBody>
      </p:sp>
      <p:sp>
        <p:nvSpPr>
          <p:cNvPr id="4" name="Slide Number Placeholder 3" descr="" title="">
            <a:extLst>
              <a:ext uri="{FF2B5EF4-FFF2-40B4-BE49-F238E27FC236}">
                <a16:creationId xmlns:a16="http://schemas.microsoft.com/office/drawing/2014/main" id="{55A4CB85-8BA0-40D2-9E6D-B859ADAAD97D}"/>
              </a:ext>
            </a:extLst>
          </p:cNvPr>
          <p:cNvSpPr>
            <a:spLocks noGrp="1"/>
          </p:cNvSpPr>
          <p:nvPr>
            <p:ph type="sldNum" sz="quarter" idx="12"/>
          </p:nvPr>
        </p:nvSpPr>
        <p:spPr/>
        <p:txBody>
          <a:bodyPr/>
          <a:lstStyle/>
          <a:p>
            <a:fld id="{FC08EF22-0840-446D-9831-929E105F271A}" type="slidenum">
              <a:rPr lang="en-US" smtClean="0"/>
              <a:t>29</a:t>
            </a:fld>
            <a:endParaRPr lang="en-US"/>
          </a:p>
        </p:txBody>
      </p:sp>
      <p:pic>
        <p:nvPicPr>
          <p:cNvPr id="7" name="Picture 6" descr="" title="">
            <a:extLst>
              <a:ext uri="{FF2B5EF4-FFF2-40B4-BE49-F238E27FC236}">
                <a16:creationId xmlns:a16="http://schemas.microsoft.com/office/drawing/2014/main" id="{C7F610CA-739C-10F3-0E13-74C513D81142}"/>
              </a:ext>
            </a:extLst>
          </p:cNvPr>
          <p:cNvPicPr>
            <a:picLocks noChangeAspect="1"/>
          </p:cNvPicPr>
          <p:nvPr/>
        </p:nvPicPr>
        <p:blipFill>
          <a:blip r:embed="rId3"/>
          <a:stretch>
            <a:fillRect/>
          </a:stretch>
        </p:blipFill>
        <p:spPr>
          <a:xfrm>
            <a:off x="9180739" y="1719187"/>
            <a:ext cx="2647950" cy="4143375"/>
          </a:xfrm>
          <a:prstGeom prst="rect">
            <a:avLst/>
          </a:prstGeom>
        </p:spPr>
      </p:pic>
    </p:spTree>
    <p:extLst>
      <p:ext uri="{BB962C8B-B14F-4D97-AF65-F5344CB8AC3E}">
        <p14:creationId xmlns:p14="http://schemas.microsoft.com/office/powerpoint/2010/main" val="2898680381"/>
      </p:ext>
    </p:extLst>
  </p:cSld>
  <p:clrMapOvr>
    <a:masterClrMapping/>
  </p:clrMapOvr>
</p:sld>
</file>

<file path=ppt/slides/slide3.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E8434453-DA2E-42E5-A0C1-2BFFB0E89714}"/>
              </a:ext>
            </a:extLst>
          </p:cNvPr>
          <p:cNvSpPr>
            <a:spLocks noGrp="1"/>
          </p:cNvSpPr>
          <p:nvPr>
            <p:ph type="title"/>
          </p:nvPr>
        </p:nvSpPr>
        <p:spPr/>
        <p:txBody>
          <a:bodyPr/>
          <a:lstStyle/>
          <a:p>
            <a:r>
              <a:rPr lang="en-US" sz="3600" i="1" dirty="0" err="1"/>
              <a:t>LKQ</a:t>
            </a:r>
            <a:r>
              <a:rPr lang="en-US" sz="3600" i="1" dirty="0"/>
              <a:t> Corp. v. GM Global Tech. Operations LLC</a:t>
            </a:r>
          </a:p>
        </p:txBody>
      </p:sp>
      <p:sp>
        <p:nvSpPr>
          <p:cNvPr id="3" name="Slide Number Placeholder 2" descr="" title="">
            <a:extLst>
              <a:ext uri="{FF2B5EF4-FFF2-40B4-BE49-F238E27FC236}">
                <a16:creationId xmlns:a16="http://schemas.microsoft.com/office/drawing/2014/main" id="{7CFC6563-4ECE-4720-A94B-D0C4B98F4801}"/>
              </a:ext>
            </a:extLst>
          </p:cNvPr>
          <p:cNvSpPr>
            <a:spLocks noGrp="1"/>
          </p:cNvSpPr>
          <p:nvPr>
            <p:ph type="sldNum" sz="quarter" idx="12"/>
          </p:nvPr>
        </p:nvSpPr>
        <p:spPr/>
        <p:txBody>
          <a:bodyPr/>
          <a:lstStyle/>
          <a:p>
            <a:fld id="{FC08EF22-0840-446D-9831-929E105F271A}" type="slidenum">
              <a:rPr lang="en-US" smtClean="0"/>
              <a:t>3</a:t>
            </a:fld>
            <a:endParaRPr lang="en-US"/>
          </a:p>
        </p:txBody>
      </p:sp>
      <p:sp>
        <p:nvSpPr>
          <p:cNvPr id="4" name="Content Placeholder 3" descr="" title="">
            <a:extLst>
              <a:ext uri="{FF2B5EF4-FFF2-40B4-BE49-F238E27FC236}">
                <a16:creationId xmlns:a16="http://schemas.microsoft.com/office/drawing/2014/main" id="{0E70691C-3928-49A8-B861-C0C1BBE4C95C}"/>
              </a:ext>
            </a:extLst>
          </p:cNvPr>
          <p:cNvSpPr>
            <a:spLocks noGrp="1"/>
          </p:cNvSpPr>
          <p:nvPr>
            <p:ph idx="13"/>
          </p:nvPr>
        </p:nvSpPr>
        <p:spPr>
          <a:xfrm>
            <a:off x="5754868" y="2020830"/>
            <a:ext cx="6211957" cy="3689937"/>
          </a:xfrm>
        </p:spPr>
        <p:txBody>
          <a:bodyPr/>
          <a:lstStyle/>
          <a:p>
            <a:r>
              <a:rPr lang="en-US" sz="2800" dirty="0"/>
              <a:t>The Claims</a:t>
            </a:r>
            <a:endParaRPr lang="en-US" sz="2400" b="0" dirty="0">
              <a:solidFill>
                <a:schemeClr val="tx1"/>
              </a:solidFill>
            </a:endParaRPr>
          </a:p>
          <a:p>
            <a:pPr marL="285750" indent="-285750">
              <a:buFont typeface="Arial" panose="020B0604020202020204" pitchFamily="34" charset="0"/>
              <a:buChar char="•"/>
            </a:pPr>
            <a:r>
              <a:rPr lang="en-US" sz="2400" b="0" dirty="0" err="1">
                <a:solidFill>
                  <a:schemeClr val="tx1"/>
                </a:solidFill>
              </a:rPr>
              <a:t>LKQ</a:t>
            </a:r>
            <a:r>
              <a:rPr lang="en-US" sz="2400" b="0" dirty="0">
                <a:solidFill>
                  <a:schemeClr val="tx1"/>
                </a:solidFill>
              </a:rPr>
              <a:t> filed a petition for </a:t>
            </a:r>
            <a:r>
              <a:rPr lang="en-US" sz="2400" b="0" i="1" dirty="0">
                <a:solidFill>
                  <a:schemeClr val="tx1"/>
                </a:solidFill>
              </a:rPr>
              <a:t>inter partes </a:t>
            </a:r>
            <a:r>
              <a:rPr lang="en-US" sz="2400" b="0" dirty="0">
                <a:solidFill>
                  <a:schemeClr val="tx1"/>
                </a:solidFill>
              </a:rPr>
              <a:t>review of a GM patent arguing that GM’s design was obvious.</a:t>
            </a:r>
          </a:p>
          <a:p>
            <a:pPr marL="285750" indent="-285750">
              <a:buFont typeface="Arial" panose="020B0604020202020204" pitchFamily="34" charset="0"/>
              <a:buChar char="•"/>
            </a:pPr>
            <a:r>
              <a:rPr lang="en-US" sz="2400" b="0" dirty="0" err="1">
                <a:solidFill>
                  <a:schemeClr val="tx1"/>
                </a:solidFill>
              </a:rPr>
              <a:t>LKQ</a:t>
            </a:r>
            <a:r>
              <a:rPr lang="en-US" sz="2400" b="0" dirty="0">
                <a:solidFill>
                  <a:schemeClr val="tx1"/>
                </a:solidFill>
              </a:rPr>
              <a:t> also argued that the </a:t>
            </a:r>
            <a:r>
              <a:rPr lang="en-US" sz="2400" b="0" i="1" dirty="0">
                <a:solidFill>
                  <a:schemeClr val="tx1"/>
                </a:solidFill>
              </a:rPr>
              <a:t>Rosen-</a:t>
            </a:r>
            <a:r>
              <a:rPr lang="en-US" sz="2400" b="0" i="1" dirty="0" err="1">
                <a:solidFill>
                  <a:schemeClr val="tx1"/>
                </a:solidFill>
              </a:rPr>
              <a:t>Durling</a:t>
            </a:r>
            <a:r>
              <a:rPr lang="en-US" sz="2400" b="0" dirty="0">
                <a:solidFill>
                  <a:schemeClr val="tx1"/>
                </a:solidFill>
              </a:rPr>
              <a:t> test of non-obviousness should be overturned because it is analogous to the Teaching, Suggestion, and Motivation (“</a:t>
            </a:r>
            <a:r>
              <a:rPr lang="en-US" sz="2400" b="0" dirty="0" err="1">
                <a:solidFill>
                  <a:schemeClr val="tx1"/>
                </a:solidFill>
              </a:rPr>
              <a:t>TSM</a:t>
            </a:r>
            <a:r>
              <a:rPr lang="en-US" sz="2400" b="0" dirty="0">
                <a:solidFill>
                  <a:schemeClr val="tx1"/>
                </a:solidFill>
              </a:rPr>
              <a:t>”) test rejected in </a:t>
            </a:r>
            <a:r>
              <a:rPr lang="en-US" sz="2400" b="0" i="1" dirty="0">
                <a:solidFill>
                  <a:schemeClr val="tx1"/>
                </a:solidFill>
              </a:rPr>
              <a:t>KSR</a:t>
            </a:r>
          </a:p>
        </p:txBody>
      </p:sp>
      <p:pic>
        <p:nvPicPr>
          <p:cNvPr id="10" name="Picture 9" descr="" title="">
            <a:extLst>
              <a:ext uri="{FF2B5EF4-FFF2-40B4-BE49-F238E27FC236}">
                <a16:creationId xmlns:a16="http://schemas.microsoft.com/office/drawing/2014/main" id="{CEA90027-854B-5347-F02F-03F13298C20B}"/>
              </a:ext>
            </a:extLst>
          </p:cNvPr>
          <p:cNvPicPr>
            <a:picLocks noChangeAspect="1"/>
          </p:cNvPicPr>
          <p:nvPr/>
        </p:nvPicPr>
        <p:blipFill>
          <a:blip r:embed="rId3"/>
          <a:srcRect l="25827" b="26504"/>
          <a:stretch/>
        </p:blipFill>
        <p:spPr>
          <a:xfrm>
            <a:off x="543874" y="1564984"/>
            <a:ext cx="4775258" cy="4731640"/>
          </a:xfrm>
          <a:prstGeom prst="rect">
            <a:avLst/>
          </a:prstGeom>
        </p:spPr>
      </p:pic>
    </p:spTree>
    <p:extLst>
      <p:ext uri="{BB962C8B-B14F-4D97-AF65-F5344CB8AC3E}">
        <p14:creationId xmlns:p14="http://schemas.microsoft.com/office/powerpoint/2010/main" val="1993375267"/>
      </p:ext>
    </p:extLst>
  </p:cSld>
  <p:clrMapOvr>
    <a:masterClrMapping/>
  </p:clrMapOvr>
</p:sld>
</file>

<file path=ppt/slides/slide30.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2E545D8-4BB7-4D00-9E70-F3C960344698}"/>
              </a:ext>
            </a:extLst>
          </p:cNvPr>
          <p:cNvSpPr>
            <a:spLocks noGrp="1"/>
          </p:cNvSpPr>
          <p:nvPr>
            <p:ph type="title"/>
          </p:nvPr>
        </p:nvSpPr>
        <p:spPr>
          <a:xfrm>
            <a:off x="516147" y="533400"/>
            <a:ext cx="11125200" cy="762000"/>
          </a:xfrm>
        </p:spPr>
        <p:txBody>
          <a:bodyPr/>
          <a:lstStyle/>
          <a:p>
            <a:r>
              <a:rPr lang="en-US" sz="3200" i="1" dirty="0"/>
              <a:t>Motorola v. Hytera</a:t>
            </a:r>
            <a:endParaRPr lang="en-US" sz="3200" dirty="0"/>
          </a:p>
        </p:txBody>
      </p:sp>
      <p:sp>
        <p:nvSpPr>
          <p:cNvPr id="3" name="Content Placeholder 2" descr="" title="">
            <a:extLst>
              <a:ext uri="{FF2B5EF4-FFF2-40B4-BE49-F238E27FC236}">
                <a16:creationId xmlns:a16="http://schemas.microsoft.com/office/drawing/2014/main" id="{8EF75A42-7F20-4779-81BD-59553BBA1919}"/>
              </a:ext>
            </a:extLst>
          </p:cNvPr>
          <p:cNvSpPr>
            <a:spLocks noGrp="1"/>
          </p:cNvSpPr>
          <p:nvPr>
            <p:ph idx="1"/>
          </p:nvPr>
        </p:nvSpPr>
        <p:spPr>
          <a:xfrm>
            <a:off x="533400" y="1516852"/>
            <a:ext cx="10831286" cy="4952060"/>
          </a:xfrm>
        </p:spPr>
        <p:txBody>
          <a:bodyPr/>
          <a:lstStyle/>
          <a:p>
            <a:pPr lvl="2">
              <a:buClrTx/>
            </a:pPr>
            <a:r>
              <a:rPr lang="en-US" sz="2000" dirty="0"/>
              <a:t>“Whether the </a:t>
            </a:r>
            <a:r>
              <a:rPr lang="en-US" sz="2000" dirty="0" err="1"/>
              <a:t>DTSA</a:t>
            </a:r>
            <a:r>
              <a:rPr lang="en-US" sz="2000" dirty="0"/>
              <a:t> rebuts the presumption against extraterritoriality … is a question of first impression for our circuit, and as far as we can tell, for any circuit.” </a:t>
            </a:r>
          </a:p>
          <a:p>
            <a:pPr lvl="3"/>
            <a:r>
              <a:rPr lang="en-US" sz="1800" b="1" i="1" dirty="0"/>
              <a:t>RJR Nabisco</a:t>
            </a:r>
            <a:r>
              <a:rPr lang="en-US" sz="1800" b="1" dirty="0"/>
              <a:t> two-part test for extraterritoriality </a:t>
            </a:r>
            <a:endParaRPr lang="en-US" sz="1800" b="1" i="1" dirty="0"/>
          </a:p>
          <a:p>
            <a:pPr lvl="3"/>
            <a:r>
              <a:rPr lang="en-US" sz="1800" dirty="0"/>
              <a:t>Whether the presumption against extraterritoriality has been rebutted—that is, whether the statute gives a clear, affirmative indication that it applies extraterritorially</a:t>
            </a:r>
          </a:p>
          <a:p>
            <a:pPr lvl="3"/>
            <a:r>
              <a:rPr lang="en-US" sz="1800" dirty="0"/>
              <a:t>If so, the scope of the statute “turns on the limits Congress has (or has not) imposed on the statute's foreign application.</a:t>
            </a:r>
          </a:p>
          <a:p>
            <a:pPr lvl="2">
              <a:buClrTx/>
            </a:pPr>
            <a:endParaRPr lang="en-US" sz="2400" dirty="0"/>
          </a:p>
        </p:txBody>
      </p:sp>
      <p:sp>
        <p:nvSpPr>
          <p:cNvPr id="4" name="Slide Number Placeholder 3" descr="" title="">
            <a:extLst>
              <a:ext uri="{FF2B5EF4-FFF2-40B4-BE49-F238E27FC236}">
                <a16:creationId xmlns:a16="http://schemas.microsoft.com/office/drawing/2014/main" id="{55A4CB85-8BA0-40D2-9E6D-B859ADAAD97D}"/>
              </a:ext>
            </a:extLst>
          </p:cNvPr>
          <p:cNvSpPr>
            <a:spLocks noGrp="1"/>
          </p:cNvSpPr>
          <p:nvPr>
            <p:ph type="sldNum" sz="quarter" idx="12"/>
          </p:nvPr>
        </p:nvSpPr>
        <p:spPr/>
        <p:txBody>
          <a:bodyPr/>
          <a:lstStyle/>
          <a:p>
            <a:fld id="{FC08EF22-0840-446D-9831-929E105F271A}" type="slidenum">
              <a:rPr lang="en-US" smtClean="0"/>
              <a:t>30</a:t>
            </a:fld>
            <a:r>
              <a:rPr lang="en-US" dirty="0"/>
              <a:t>	</a:t>
            </a:r>
          </a:p>
        </p:txBody>
      </p:sp>
    </p:spTree>
    <p:extLst>
      <p:ext uri="{BB962C8B-B14F-4D97-AF65-F5344CB8AC3E}">
        <p14:creationId xmlns:p14="http://schemas.microsoft.com/office/powerpoint/2010/main" val="1265105367"/>
      </p:ext>
    </p:extLst>
  </p:cSld>
  <p:clrMapOvr>
    <a:masterClrMapping/>
  </p:clrMapOvr>
</p:sld>
</file>

<file path=ppt/slides/slide31.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2E545D8-4BB7-4D00-9E70-F3C960344698}"/>
              </a:ext>
            </a:extLst>
          </p:cNvPr>
          <p:cNvSpPr>
            <a:spLocks noGrp="1"/>
          </p:cNvSpPr>
          <p:nvPr>
            <p:ph type="title"/>
          </p:nvPr>
        </p:nvSpPr>
        <p:spPr>
          <a:xfrm>
            <a:off x="516147" y="533400"/>
            <a:ext cx="11125200" cy="762000"/>
          </a:xfrm>
        </p:spPr>
        <p:txBody>
          <a:bodyPr/>
          <a:lstStyle/>
          <a:p>
            <a:r>
              <a:rPr lang="en-US" sz="3200" i="1" dirty="0"/>
              <a:t>Motorola v. Hytera</a:t>
            </a:r>
            <a:endParaRPr lang="en-US" sz="3200" dirty="0"/>
          </a:p>
        </p:txBody>
      </p:sp>
      <p:sp>
        <p:nvSpPr>
          <p:cNvPr id="3" name="Content Placeholder 2" descr="" title="">
            <a:extLst>
              <a:ext uri="{FF2B5EF4-FFF2-40B4-BE49-F238E27FC236}">
                <a16:creationId xmlns:a16="http://schemas.microsoft.com/office/drawing/2014/main" id="{8EF75A42-7F20-4779-81BD-59553BBA1919}"/>
              </a:ext>
            </a:extLst>
          </p:cNvPr>
          <p:cNvSpPr>
            <a:spLocks noGrp="1"/>
          </p:cNvSpPr>
          <p:nvPr>
            <p:ph idx="1"/>
          </p:nvPr>
        </p:nvSpPr>
        <p:spPr>
          <a:xfrm>
            <a:off x="533400" y="1516852"/>
            <a:ext cx="10831286" cy="4952060"/>
          </a:xfrm>
        </p:spPr>
        <p:txBody>
          <a:bodyPr/>
          <a:lstStyle/>
          <a:p>
            <a:pPr lvl="2">
              <a:buClrTx/>
            </a:pPr>
            <a:r>
              <a:rPr lang="en-US" sz="2000" dirty="0"/>
              <a:t>“Neither the private right of action in Section 1836(b) of the </a:t>
            </a:r>
            <a:r>
              <a:rPr lang="en-US" sz="2000" dirty="0" err="1"/>
              <a:t>DTSA</a:t>
            </a:r>
            <a:r>
              <a:rPr lang="en-US" sz="2000" dirty="0"/>
              <a:t> nor the definition of misappropriation includes an express reference to extraterritorial conduct, BUT:</a:t>
            </a:r>
          </a:p>
          <a:p>
            <a:pPr lvl="4"/>
            <a:r>
              <a:rPr lang="en-US" sz="2000" dirty="0"/>
              <a:t>Plain language of </a:t>
            </a:r>
            <a:r>
              <a:rPr lang="en-US" sz="2000" dirty="0" err="1"/>
              <a:t>DTSA’s</a:t>
            </a:r>
            <a:r>
              <a:rPr lang="en-US" sz="2000" dirty="0"/>
              <a:t> predecessor, Section 1837, Ch. 90: “This chapter also applies to </a:t>
            </a:r>
            <a:r>
              <a:rPr lang="en-US" sz="2000" b="1" dirty="0"/>
              <a:t>conduct occurring outside the [U.S.] </a:t>
            </a:r>
            <a:r>
              <a:rPr lang="en-US" sz="2000" dirty="0"/>
              <a:t>if … an act in furtherance of the offense was committed in the [U.S.].” (emphasis added)</a:t>
            </a:r>
          </a:p>
          <a:p>
            <a:pPr lvl="4"/>
            <a:r>
              <a:rPr lang="en-US" sz="2000" b="1" dirty="0"/>
              <a:t>Congress made several references to extraterritorial conduct when it enacted the </a:t>
            </a:r>
            <a:r>
              <a:rPr lang="en-US" sz="2000" b="1" dirty="0" err="1"/>
              <a:t>DTSA</a:t>
            </a:r>
            <a:endParaRPr lang="en-US" sz="2000" b="1" dirty="0"/>
          </a:p>
          <a:p>
            <a:pPr lvl="2">
              <a:buClrTx/>
            </a:pPr>
            <a:r>
              <a:rPr lang="en-US" sz="2000" dirty="0"/>
              <a:t>Regarding scope, there remained a question as to whether extraterritorial application of the original statute was limited only criminal matters.</a:t>
            </a:r>
          </a:p>
          <a:p>
            <a:pPr lvl="2">
              <a:buClrTx/>
            </a:pPr>
            <a:r>
              <a:rPr lang="en-US" sz="2000" dirty="0"/>
              <a:t>“Taken together, it is clear that Congress was concerned with actions taking place outside of the [U.S.] in relation to the misappropriation of the U.S. trade secrets when it passed the </a:t>
            </a:r>
            <a:r>
              <a:rPr lang="en-US" sz="2000" dirty="0" err="1"/>
              <a:t>DTSA</a:t>
            </a:r>
            <a:r>
              <a:rPr lang="en-US" sz="2000" dirty="0"/>
              <a:t>.”</a:t>
            </a:r>
          </a:p>
          <a:p>
            <a:pPr lvl="2">
              <a:buClrTx/>
            </a:pPr>
            <a:endParaRPr lang="en-US" sz="2400" dirty="0"/>
          </a:p>
        </p:txBody>
      </p:sp>
      <p:sp>
        <p:nvSpPr>
          <p:cNvPr id="4" name="Slide Number Placeholder 3" descr="" title="">
            <a:extLst>
              <a:ext uri="{FF2B5EF4-FFF2-40B4-BE49-F238E27FC236}">
                <a16:creationId xmlns:a16="http://schemas.microsoft.com/office/drawing/2014/main" id="{55A4CB85-8BA0-40D2-9E6D-B859ADAAD97D}"/>
              </a:ext>
            </a:extLst>
          </p:cNvPr>
          <p:cNvSpPr>
            <a:spLocks noGrp="1"/>
          </p:cNvSpPr>
          <p:nvPr>
            <p:ph type="sldNum" sz="quarter" idx="12"/>
          </p:nvPr>
        </p:nvSpPr>
        <p:spPr/>
        <p:txBody>
          <a:bodyPr/>
          <a:lstStyle/>
          <a:p>
            <a:fld id="{FC08EF22-0840-446D-9831-929E105F271A}" type="slidenum">
              <a:rPr lang="en-US" smtClean="0"/>
              <a:t>31</a:t>
            </a:fld>
            <a:r>
              <a:rPr lang="en-US" dirty="0"/>
              <a:t>	</a:t>
            </a:r>
          </a:p>
        </p:txBody>
      </p:sp>
    </p:spTree>
    <p:extLst>
      <p:ext uri="{BB962C8B-B14F-4D97-AF65-F5344CB8AC3E}">
        <p14:creationId xmlns:p14="http://schemas.microsoft.com/office/powerpoint/2010/main" val="2294600155"/>
      </p:ext>
    </p:extLst>
  </p:cSld>
  <p:clrMapOvr>
    <a:masterClrMapping/>
  </p:clrMapOvr>
</p:sld>
</file>

<file path=ppt/slides/slide32.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2E545D8-4BB7-4D00-9E70-F3C960344698}"/>
              </a:ext>
            </a:extLst>
          </p:cNvPr>
          <p:cNvSpPr>
            <a:spLocks noGrp="1"/>
          </p:cNvSpPr>
          <p:nvPr>
            <p:ph type="title"/>
          </p:nvPr>
        </p:nvSpPr>
        <p:spPr>
          <a:xfrm>
            <a:off x="516147" y="533400"/>
            <a:ext cx="11125200" cy="762000"/>
          </a:xfrm>
        </p:spPr>
        <p:txBody>
          <a:bodyPr/>
          <a:lstStyle/>
          <a:p>
            <a:r>
              <a:rPr lang="en-US" sz="3200" i="1" dirty="0"/>
              <a:t>Motorola v. Hytera</a:t>
            </a:r>
            <a:endParaRPr lang="en-US" sz="3200" dirty="0"/>
          </a:p>
        </p:txBody>
      </p:sp>
      <p:sp>
        <p:nvSpPr>
          <p:cNvPr id="3" name="Content Placeholder 2" descr="" title="">
            <a:extLst>
              <a:ext uri="{FF2B5EF4-FFF2-40B4-BE49-F238E27FC236}">
                <a16:creationId xmlns:a16="http://schemas.microsoft.com/office/drawing/2014/main" id="{8EF75A42-7F20-4779-81BD-59553BBA1919}"/>
              </a:ext>
            </a:extLst>
          </p:cNvPr>
          <p:cNvSpPr>
            <a:spLocks noGrp="1"/>
          </p:cNvSpPr>
          <p:nvPr>
            <p:ph idx="1"/>
          </p:nvPr>
        </p:nvSpPr>
        <p:spPr>
          <a:xfrm>
            <a:off x="533400" y="1547804"/>
            <a:ext cx="10831286" cy="4952060"/>
          </a:xfrm>
        </p:spPr>
        <p:txBody>
          <a:bodyPr/>
          <a:lstStyle/>
          <a:p>
            <a:r>
              <a:rPr lang="en-US" sz="2800" dirty="0"/>
              <a:t>Significance of Extraterritorial Reach of </a:t>
            </a:r>
            <a:r>
              <a:rPr lang="en-US" sz="2800" dirty="0" err="1"/>
              <a:t>DTSA</a:t>
            </a:r>
            <a:r>
              <a:rPr lang="en-US" sz="2800" dirty="0"/>
              <a:t> </a:t>
            </a:r>
          </a:p>
          <a:p>
            <a:pPr lvl="2">
              <a:buClrTx/>
            </a:pPr>
            <a:r>
              <a:rPr lang="en-US" sz="2400" dirty="0" err="1"/>
              <a:t>DTSA</a:t>
            </a:r>
            <a:r>
              <a:rPr lang="en-US" sz="2400" dirty="0"/>
              <a:t> allows parties to sue for trade secret misappropriation occurring anywhere in the world if an act in furtherance of the alleged misappropriation occurred in the U.S.</a:t>
            </a:r>
          </a:p>
          <a:p>
            <a:pPr lvl="2">
              <a:buClrTx/>
            </a:pPr>
            <a:r>
              <a:rPr lang="en-US" sz="2400" dirty="0"/>
              <a:t>Increases potential damages as recovery can now include global sales of products using misappropriated trade secrets</a:t>
            </a:r>
          </a:p>
          <a:p>
            <a:pPr lvl="2">
              <a:buClrTx/>
            </a:pPr>
            <a:r>
              <a:rPr lang="en-US" sz="2400" dirty="0"/>
              <a:t>Greater incentive to bring claims under </a:t>
            </a:r>
            <a:r>
              <a:rPr lang="en-US" sz="2400" dirty="0" err="1"/>
              <a:t>DTSA</a:t>
            </a:r>
            <a:endParaRPr lang="en-US" sz="2400" dirty="0"/>
          </a:p>
          <a:p>
            <a:pPr lvl="2">
              <a:buClrTx/>
            </a:pPr>
            <a:endParaRPr lang="en-US" sz="2400" dirty="0"/>
          </a:p>
        </p:txBody>
      </p:sp>
      <p:sp>
        <p:nvSpPr>
          <p:cNvPr id="4" name="Slide Number Placeholder 3" descr="" title="">
            <a:extLst>
              <a:ext uri="{FF2B5EF4-FFF2-40B4-BE49-F238E27FC236}">
                <a16:creationId xmlns:a16="http://schemas.microsoft.com/office/drawing/2014/main" id="{55A4CB85-8BA0-40D2-9E6D-B859ADAAD97D}"/>
              </a:ext>
            </a:extLst>
          </p:cNvPr>
          <p:cNvSpPr>
            <a:spLocks noGrp="1"/>
          </p:cNvSpPr>
          <p:nvPr>
            <p:ph type="sldNum" sz="quarter" idx="12"/>
          </p:nvPr>
        </p:nvSpPr>
        <p:spPr/>
        <p:txBody>
          <a:bodyPr/>
          <a:lstStyle/>
          <a:p>
            <a:fld id="{FC08EF22-0840-446D-9831-929E105F271A}" type="slidenum">
              <a:rPr lang="en-US" smtClean="0"/>
              <a:t>32</a:t>
            </a:fld>
            <a:r>
              <a:rPr lang="en-US" dirty="0"/>
              <a:t>	</a:t>
            </a:r>
          </a:p>
        </p:txBody>
      </p:sp>
    </p:spTree>
    <p:extLst>
      <p:ext uri="{BB962C8B-B14F-4D97-AF65-F5344CB8AC3E}">
        <p14:creationId xmlns:p14="http://schemas.microsoft.com/office/powerpoint/2010/main" val="1958042670"/>
      </p:ext>
    </p:extLst>
  </p:cSld>
  <p:clrMapOvr>
    <a:masterClrMapping/>
  </p:clrMapOvr>
</p:sld>
</file>

<file path=ppt/slides/slide33.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F3DB249D-354E-CEA9-A0A5-85A49CAD8337}"/>
              </a:ext>
            </a:extLst>
          </p:cNvPr>
          <p:cNvSpPr>
            <a:spLocks noGrp="1"/>
          </p:cNvSpPr>
          <p:nvPr>
            <p:ph type="title"/>
          </p:nvPr>
        </p:nvSpPr>
        <p:spPr/>
        <p:txBody>
          <a:bodyPr/>
          <a:lstStyle/>
          <a:p>
            <a:r>
              <a:rPr lang="en-US" dirty="0"/>
              <a:t>Cf. Patent Act’s Section 271(g) – Infringement by Importation </a:t>
            </a:r>
          </a:p>
        </p:txBody>
      </p:sp>
      <p:sp>
        <p:nvSpPr>
          <p:cNvPr id="4" name="Slide Number Placeholder 3" descr="" title="">
            <a:extLst>
              <a:ext uri="{FF2B5EF4-FFF2-40B4-BE49-F238E27FC236}">
                <a16:creationId xmlns:a16="http://schemas.microsoft.com/office/drawing/2014/main" id="{D9801D12-00E5-D568-1207-8FFD026CC322}"/>
              </a:ext>
            </a:extLst>
          </p:cNvPr>
          <p:cNvSpPr>
            <a:spLocks noGrp="1"/>
          </p:cNvSpPr>
          <p:nvPr>
            <p:ph type="sldNum" sz="quarter" idx="12"/>
          </p:nvPr>
        </p:nvSpPr>
        <p:spPr/>
        <p:txBody>
          <a:bodyPr/>
          <a:lstStyle/>
          <a:p>
            <a:fld id="{FC08EF22-0840-446D-9831-929E105F271A}" type="slidenum">
              <a:rPr lang="en-US" smtClean="0"/>
              <a:t>33</a:t>
            </a:fld>
            <a:endParaRPr lang="en-US"/>
          </a:p>
        </p:txBody>
      </p:sp>
      <p:sp>
        <p:nvSpPr>
          <p:cNvPr id="6" name="Content Placeholder 2" descr="" title="">
            <a:extLst>
              <a:ext uri="{FF2B5EF4-FFF2-40B4-BE49-F238E27FC236}">
                <a16:creationId xmlns:a16="http://schemas.microsoft.com/office/drawing/2014/main" id="{306AB9C7-6F15-B956-367D-A5B15376EB53}"/>
              </a:ext>
            </a:extLst>
          </p:cNvPr>
          <p:cNvSpPr>
            <a:spLocks noGrp="1"/>
          </p:cNvSpPr>
          <p:nvPr>
            <p:ph idx="1"/>
          </p:nvPr>
        </p:nvSpPr>
        <p:spPr>
          <a:xfrm>
            <a:off x="533400" y="1516852"/>
            <a:ext cx="11487912" cy="4952060"/>
          </a:xfrm>
        </p:spPr>
        <p:txBody>
          <a:bodyPr/>
          <a:lstStyle/>
          <a:p>
            <a:pPr marL="0" lvl="2" indent="0">
              <a:buClrTx/>
              <a:buNone/>
            </a:pPr>
            <a:r>
              <a:rPr lang="en-US" sz="2200" dirty="0">
                <a:solidFill>
                  <a:schemeClr val="tx2"/>
                </a:solidFill>
              </a:rPr>
              <a:t>“</a:t>
            </a:r>
            <a:r>
              <a:rPr lang="en-US" sz="2200" i="1" dirty="0">
                <a:solidFill>
                  <a:schemeClr val="tx2"/>
                </a:solidFill>
              </a:rPr>
              <a:t>Whoever without authority imports into the [U.S.] or offers to sell, sells, or uses within the [U.S.] a product which is made by a process patented in the [U.S.] shall be liable as an infringer”</a:t>
            </a:r>
            <a:endParaRPr lang="en-US" sz="2200" dirty="0">
              <a:solidFill>
                <a:schemeClr val="tx2"/>
              </a:solidFill>
            </a:endParaRPr>
          </a:p>
          <a:p>
            <a:pPr marL="0" lvl="2" indent="0">
              <a:buClrTx/>
              <a:buNone/>
            </a:pPr>
            <a:endParaRPr lang="en-US" sz="2200" dirty="0">
              <a:solidFill>
                <a:schemeClr val="tx2"/>
              </a:solidFill>
            </a:endParaRPr>
          </a:p>
          <a:p>
            <a:pPr marL="0" lvl="2" indent="0">
              <a:buClrTx/>
              <a:buNone/>
            </a:pPr>
            <a:r>
              <a:rPr lang="en-US" sz="2200" b="1" dirty="0">
                <a:solidFill>
                  <a:schemeClr val="tx2"/>
                </a:solidFill>
              </a:rPr>
              <a:t>Importing a product made abroad by a U.S. process patent is an act of infringement. </a:t>
            </a:r>
          </a:p>
          <a:p>
            <a:pPr lvl="2">
              <a:buClrTx/>
            </a:pPr>
            <a:r>
              <a:rPr lang="en-US" sz="2000" dirty="0">
                <a:solidFill>
                  <a:schemeClr val="tx2"/>
                </a:solidFill>
              </a:rPr>
              <a:t>Before 271(g), companies escaped patent infringement by making products overseas and then importing them to the U.S.</a:t>
            </a:r>
          </a:p>
          <a:p>
            <a:pPr lvl="2">
              <a:buClrTx/>
            </a:pPr>
            <a:r>
              <a:rPr lang="en-US" sz="2000" dirty="0">
                <a:solidFill>
                  <a:schemeClr val="tx2"/>
                </a:solidFill>
              </a:rPr>
              <a:t>Note: 271(g) is not an extraterritorial application of U.S. patent law. Act of importing into the U.S. is act of infringement.</a:t>
            </a:r>
          </a:p>
          <a:p>
            <a:pPr marL="0" lvl="2" indent="0">
              <a:buClrTx/>
              <a:buNone/>
            </a:pPr>
            <a:endParaRPr lang="en-US" sz="2200" dirty="0">
              <a:solidFill>
                <a:schemeClr val="tx2"/>
              </a:solidFill>
            </a:endParaRPr>
          </a:p>
        </p:txBody>
      </p:sp>
    </p:spTree>
    <p:extLst>
      <p:ext uri="{BB962C8B-B14F-4D97-AF65-F5344CB8AC3E}">
        <p14:creationId xmlns:p14="http://schemas.microsoft.com/office/powerpoint/2010/main" val="3889126305"/>
      </p:ext>
    </p:extLst>
  </p:cSld>
  <p:clrMapOvr>
    <a:masterClrMapping/>
  </p:clrMapOvr>
</p:sld>
</file>

<file path=ppt/slides/slide34.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1057B57-9F83-4FDE-8199-1945BA1B15C2}"/>
              </a:ext>
            </a:extLst>
          </p:cNvPr>
          <p:cNvSpPr>
            <a:spLocks noGrp="1"/>
          </p:cNvSpPr>
          <p:nvPr>
            <p:ph type="title"/>
          </p:nvPr>
        </p:nvSpPr>
        <p:spPr/>
        <p:txBody>
          <a:bodyPr/>
          <a:lstStyle/>
          <a:p>
            <a:r>
              <a:rPr lang="en-US" sz="4000" i="1" dirty="0"/>
              <a:t>Vidal v. Elster</a:t>
            </a:r>
          </a:p>
        </p:txBody>
      </p:sp>
      <p:sp>
        <p:nvSpPr>
          <p:cNvPr id="3" name="Text Placeholder 2" descr="" title="">
            <a:extLst>
              <a:ext uri="{FF2B5EF4-FFF2-40B4-BE49-F238E27FC236}">
                <a16:creationId xmlns:a16="http://schemas.microsoft.com/office/drawing/2014/main" id="{FFD6C673-885E-4686-A15A-97CB72A53CCA}"/>
              </a:ext>
            </a:extLst>
          </p:cNvPr>
          <p:cNvSpPr>
            <a:spLocks noGrp="1"/>
          </p:cNvSpPr>
          <p:nvPr>
            <p:ph type="body" idx="1"/>
          </p:nvPr>
        </p:nvSpPr>
        <p:spPr>
          <a:xfrm>
            <a:off x="533400" y="3742164"/>
            <a:ext cx="5897880" cy="508304"/>
          </a:xfrm>
        </p:spPr>
        <p:txBody>
          <a:bodyPr/>
          <a:lstStyle/>
          <a:p>
            <a:r>
              <a:rPr lang="en-US" sz="2800" dirty="0"/>
              <a:t>602 U.S. 286 (2024)</a:t>
            </a:r>
          </a:p>
        </p:txBody>
      </p:sp>
      <p:sp>
        <p:nvSpPr>
          <p:cNvPr id="5" name="Slide Number Placeholder 4" descr="" title="">
            <a:extLst>
              <a:ext uri="{FF2B5EF4-FFF2-40B4-BE49-F238E27FC236}">
                <a16:creationId xmlns:a16="http://schemas.microsoft.com/office/drawing/2014/main" id="{298C3279-56AB-4412-803E-0347111CE815}"/>
              </a:ext>
            </a:extLst>
          </p:cNvPr>
          <p:cNvSpPr>
            <a:spLocks noGrp="1"/>
          </p:cNvSpPr>
          <p:nvPr>
            <p:ph type="sldNum" sz="quarter" idx="12"/>
          </p:nvPr>
        </p:nvSpPr>
        <p:spPr/>
        <p:txBody>
          <a:bodyPr/>
          <a:lstStyle/>
          <a:p>
            <a:fld id="{FC08EF22-0840-446D-9831-929E105F271A}" type="slidenum">
              <a:rPr lang="en-US" smtClean="0"/>
              <a:pPr/>
              <a:t>34</a:t>
            </a:fld>
            <a:endParaRPr lang="en-US"/>
          </a:p>
        </p:txBody>
      </p:sp>
      <p:sp>
        <p:nvSpPr>
          <p:cNvPr id="6" name="Text Placeholder 2" descr="" title="">
            <a:extLst>
              <a:ext uri="{FF2B5EF4-FFF2-40B4-BE49-F238E27FC236}">
                <a16:creationId xmlns:a16="http://schemas.microsoft.com/office/drawing/2014/main" id="{ED69871A-E5CA-4FDC-17BA-44F48D94D112}"/>
              </a:ext>
            </a:extLst>
          </p:cNvPr>
          <p:cNvSpPr txBox="1">
            <a:spLocks/>
          </p:cNvSpPr>
          <p:nvPr/>
        </p:nvSpPr>
        <p:spPr>
          <a:xfrm>
            <a:off x="533400" y="2584376"/>
            <a:ext cx="8716108" cy="844624"/>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800" dirty="0"/>
              <a:t>The Lanham Act’s Names Clause does not violate the First Amendment.</a:t>
            </a:r>
          </a:p>
        </p:txBody>
      </p:sp>
      <p:sp>
        <p:nvSpPr>
          <p:cNvPr id="8" name="Title 1" descr="" title="">
            <a:extLst>
              <a:ext uri="{FF2B5EF4-FFF2-40B4-BE49-F238E27FC236}">
                <a16:creationId xmlns:a16="http://schemas.microsoft.com/office/drawing/2014/main" id="{2265B080-FF33-6646-FD7A-F60B745274B2}"/>
              </a:ext>
            </a:extLst>
          </p:cNvPr>
          <p:cNvSpPr txBox="1">
            <a:spLocks/>
          </p:cNvSpPr>
          <p:nvPr/>
        </p:nvSpPr>
        <p:spPr>
          <a:xfrm>
            <a:off x="7800975" y="5717997"/>
            <a:ext cx="4129089" cy="933478"/>
          </a:xfrm>
          <a:prstGeom prst="rect">
            <a:avLst/>
          </a:prstGeom>
        </p:spPr>
        <p:txBody>
          <a:bodyPr vert="horz" lIns="0" tIns="0" rIns="0" bIns="45720" rtlCol="0" anchor="b">
            <a:noAutofit/>
          </a:bodyPr>
          <a:lstStyle>
            <a:lvl1pPr algn="l" defTabSz="914400" rtl="0" eaLnBrk="1" latinLnBrk="0" hangingPunct="1">
              <a:lnSpc>
                <a:spcPct val="90000"/>
              </a:lnSpc>
              <a:spcBef>
                <a:spcPct val="0"/>
              </a:spcBef>
              <a:buNone/>
              <a:defRPr sz="3600" b="1" kern="1200">
                <a:solidFill>
                  <a:schemeClr val="bg2"/>
                </a:solidFill>
                <a:latin typeface="+mj-lt"/>
                <a:ea typeface="+mj-ea"/>
                <a:cs typeface="+mj-cs"/>
              </a:defRPr>
            </a:lvl1pPr>
          </a:lstStyle>
          <a:p>
            <a:pPr algn="r"/>
            <a:r>
              <a:rPr lang="en-US" sz="3200" dirty="0"/>
              <a:t>TRADEMARK LAW</a:t>
            </a:r>
          </a:p>
        </p:txBody>
      </p:sp>
    </p:spTree>
    <p:extLst>
      <p:ext uri="{BB962C8B-B14F-4D97-AF65-F5344CB8AC3E}">
        <p14:creationId xmlns:p14="http://schemas.microsoft.com/office/powerpoint/2010/main" val="3750594078"/>
      </p:ext>
    </p:extLst>
  </p:cSld>
  <p:clrMapOvr>
    <a:masterClrMapping/>
  </p:clrMapOvr>
</p:sld>
</file>

<file path=ppt/slides/slide35.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2E545D8-4BB7-4D00-9E70-F3C960344698}"/>
              </a:ext>
            </a:extLst>
          </p:cNvPr>
          <p:cNvSpPr>
            <a:spLocks noGrp="1"/>
          </p:cNvSpPr>
          <p:nvPr>
            <p:ph type="title"/>
          </p:nvPr>
        </p:nvSpPr>
        <p:spPr>
          <a:xfrm>
            <a:off x="516147" y="533400"/>
            <a:ext cx="11125200" cy="762000"/>
          </a:xfrm>
        </p:spPr>
        <p:txBody>
          <a:bodyPr/>
          <a:lstStyle/>
          <a:p>
            <a:r>
              <a:rPr lang="en-US" sz="3200" i="1" dirty="0"/>
              <a:t>Vidal v. Elster</a:t>
            </a:r>
            <a:endParaRPr lang="en-US" sz="3200" dirty="0"/>
          </a:p>
        </p:txBody>
      </p:sp>
      <p:sp>
        <p:nvSpPr>
          <p:cNvPr id="3" name="Content Placeholder 2" descr="" title="">
            <a:extLst>
              <a:ext uri="{FF2B5EF4-FFF2-40B4-BE49-F238E27FC236}">
                <a16:creationId xmlns:a16="http://schemas.microsoft.com/office/drawing/2014/main" id="{8EF75A42-7F20-4779-81BD-59553BBA1919}"/>
              </a:ext>
            </a:extLst>
          </p:cNvPr>
          <p:cNvSpPr>
            <a:spLocks noGrp="1"/>
          </p:cNvSpPr>
          <p:nvPr>
            <p:ph idx="1"/>
          </p:nvPr>
        </p:nvSpPr>
        <p:spPr>
          <a:xfrm>
            <a:off x="676275" y="1515147"/>
            <a:ext cx="4976079" cy="4952060"/>
          </a:xfrm>
        </p:spPr>
        <p:txBody>
          <a:bodyPr/>
          <a:lstStyle/>
          <a:p>
            <a:r>
              <a:rPr lang="en-US" sz="2800" dirty="0"/>
              <a:t>Background</a:t>
            </a:r>
          </a:p>
          <a:p>
            <a:pPr lvl="2">
              <a:buClrTx/>
            </a:pPr>
            <a:r>
              <a:rPr lang="en-US" sz="2400" dirty="0"/>
              <a:t>Elster wanted to register trademark “Trump too small,” accompanied by a hand gesture, for shirts and hats.</a:t>
            </a:r>
          </a:p>
          <a:p>
            <a:pPr lvl="2">
              <a:buClrTx/>
            </a:pPr>
            <a:r>
              <a:rPr lang="en-US" sz="2400" dirty="0"/>
              <a:t>The trademark references a moment from the 2016 Presidential primary debate between Trump and Rubio.</a:t>
            </a:r>
          </a:p>
        </p:txBody>
      </p:sp>
      <p:sp>
        <p:nvSpPr>
          <p:cNvPr id="4" name="Slide Number Placeholder 3" descr="" title="">
            <a:extLst>
              <a:ext uri="{FF2B5EF4-FFF2-40B4-BE49-F238E27FC236}">
                <a16:creationId xmlns:a16="http://schemas.microsoft.com/office/drawing/2014/main" id="{55A4CB85-8BA0-40D2-9E6D-B859ADAAD97D}"/>
              </a:ext>
            </a:extLst>
          </p:cNvPr>
          <p:cNvSpPr>
            <a:spLocks noGrp="1"/>
          </p:cNvSpPr>
          <p:nvPr>
            <p:ph type="sldNum" sz="quarter" idx="12"/>
          </p:nvPr>
        </p:nvSpPr>
        <p:spPr/>
        <p:txBody>
          <a:bodyPr/>
          <a:lstStyle/>
          <a:p>
            <a:fld id="{FC08EF22-0840-446D-9831-929E105F271A}" type="slidenum">
              <a:rPr lang="en-US" smtClean="0"/>
              <a:t>35</a:t>
            </a:fld>
            <a:endParaRPr lang="en-US"/>
          </a:p>
        </p:txBody>
      </p:sp>
      <p:pic>
        <p:nvPicPr>
          <p:cNvPr id="6" name="Picture 5" descr="" title="">
            <a:extLst>
              <a:ext uri="{FF2B5EF4-FFF2-40B4-BE49-F238E27FC236}">
                <a16:creationId xmlns:a16="http://schemas.microsoft.com/office/drawing/2014/main" id="{A71F7C6E-81CB-7179-CA24-C007646535CA}"/>
              </a:ext>
            </a:extLst>
          </p:cNvPr>
          <p:cNvPicPr>
            <a:picLocks noChangeAspect="1"/>
          </p:cNvPicPr>
          <p:nvPr/>
        </p:nvPicPr>
        <p:blipFill>
          <a:blip r:embed="rId3"/>
          <a:srcRect l="2170" r="2867"/>
          <a:stretch/>
        </p:blipFill>
        <p:spPr>
          <a:xfrm>
            <a:off x="5957888" y="2179598"/>
            <a:ext cx="5557837" cy="3278225"/>
          </a:xfrm>
          <a:prstGeom prst="rect">
            <a:avLst/>
          </a:prstGeom>
        </p:spPr>
      </p:pic>
    </p:spTree>
    <p:extLst>
      <p:ext uri="{BB962C8B-B14F-4D97-AF65-F5344CB8AC3E}">
        <p14:creationId xmlns:p14="http://schemas.microsoft.com/office/powerpoint/2010/main" val="3110872974"/>
      </p:ext>
    </p:extLst>
  </p:cSld>
  <p:clrMapOvr>
    <a:masterClrMapping/>
  </p:clrMapOvr>
</p:sld>
</file>

<file path=ppt/slides/slide36.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2E545D8-4BB7-4D00-9E70-F3C960344698}"/>
              </a:ext>
            </a:extLst>
          </p:cNvPr>
          <p:cNvSpPr>
            <a:spLocks noGrp="1"/>
          </p:cNvSpPr>
          <p:nvPr>
            <p:ph type="title"/>
          </p:nvPr>
        </p:nvSpPr>
        <p:spPr>
          <a:xfrm>
            <a:off x="516147" y="533400"/>
            <a:ext cx="11125200" cy="762000"/>
          </a:xfrm>
        </p:spPr>
        <p:txBody>
          <a:bodyPr/>
          <a:lstStyle/>
          <a:p>
            <a:r>
              <a:rPr lang="en-US" sz="3200" i="1" dirty="0"/>
              <a:t>Vidal v. Elster</a:t>
            </a:r>
            <a:endParaRPr lang="en-US" sz="3200" dirty="0"/>
          </a:p>
        </p:txBody>
      </p:sp>
      <p:sp>
        <p:nvSpPr>
          <p:cNvPr id="3" name="Content Placeholder 2" descr="" title="">
            <a:extLst>
              <a:ext uri="{FF2B5EF4-FFF2-40B4-BE49-F238E27FC236}">
                <a16:creationId xmlns:a16="http://schemas.microsoft.com/office/drawing/2014/main" id="{8EF75A42-7F20-4779-81BD-59553BBA1919}"/>
              </a:ext>
            </a:extLst>
          </p:cNvPr>
          <p:cNvSpPr>
            <a:spLocks noGrp="1"/>
          </p:cNvSpPr>
          <p:nvPr>
            <p:ph idx="1"/>
          </p:nvPr>
        </p:nvSpPr>
        <p:spPr>
          <a:xfrm>
            <a:off x="516147" y="1378927"/>
            <a:ext cx="10819666" cy="4952060"/>
          </a:xfrm>
        </p:spPr>
        <p:txBody>
          <a:bodyPr/>
          <a:lstStyle/>
          <a:p>
            <a:r>
              <a:rPr lang="en-US" sz="2400" dirty="0"/>
              <a:t>PTO Rejected Trademark (TTAB affirmed)</a:t>
            </a:r>
          </a:p>
          <a:p>
            <a:pPr lvl="2">
              <a:buClrTx/>
            </a:pPr>
            <a:r>
              <a:rPr lang="en-US" sz="2000" dirty="0"/>
              <a:t>Lanham Act’s Names Clause prohibits registration of a trademark that uses a name identifying a particular living individual except by his written consent.</a:t>
            </a:r>
          </a:p>
          <a:p>
            <a:pPr lvl="2">
              <a:buClrTx/>
            </a:pPr>
            <a:r>
              <a:rPr lang="en-US" sz="2000" dirty="0"/>
              <a:t>Elster’s mark used President Trump’s name without his consent.</a:t>
            </a:r>
          </a:p>
          <a:p>
            <a:pPr lvl="2">
              <a:buClrTx/>
            </a:pPr>
            <a:r>
              <a:rPr lang="en-US" sz="2000" dirty="0"/>
              <a:t>Elster argued this prohibition violated his First Amendment right to free speech.</a:t>
            </a:r>
            <a:endParaRPr lang="en-US" sz="2000" b="0" dirty="0">
              <a:solidFill>
                <a:schemeClr val="tx1"/>
              </a:solidFill>
              <a:latin typeface="Arial" panose="020B0604020202020204"/>
            </a:endParaRPr>
          </a:p>
          <a:p>
            <a:r>
              <a:rPr lang="en-US" sz="2400" dirty="0"/>
              <a:t>Federal Circuit: Reversed – Names Clause violates First Amendment</a:t>
            </a:r>
          </a:p>
          <a:p>
            <a:pPr marL="342900" indent="-342900">
              <a:buFont typeface="Arial" panose="020B0604020202020204" pitchFamily="34" charset="0"/>
              <a:buChar char="•"/>
            </a:pPr>
            <a:r>
              <a:rPr lang="en-US" sz="2000" b="0" dirty="0">
                <a:solidFill>
                  <a:schemeClr val="tx1"/>
                </a:solidFill>
              </a:rPr>
              <a:t>Names Clause is a viewpoint-neutral, </a:t>
            </a:r>
            <a:r>
              <a:rPr lang="en-US" sz="2000" dirty="0">
                <a:solidFill>
                  <a:schemeClr val="tx1"/>
                </a:solidFill>
              </a:rPr>
              <a:t>content-based restriction </a:t>
            </a:r>
            <a:r>
              <a:rPr lang="en-US" sz="2000" b="0" dirty="0">
                <a:solidFill>
                  <a:schemeClr val="tx1"/>
                </a:solidFill>
              </a:rPr>
              <a:t>because it discriminates against trademarks that contain a living person’s name. Thus, it is subject to </a:t>
            </a:r>
            <a:r>
              <a:rPr lang="en-US" sz="2000" dirty="0">
                <a:solidFill>
                  <a:schemeClr val="tx1"/>
                </a:solidFill>
              </a:rPr>
              <a:t>intermediate scrutiny</a:t>
            </a:r>
            <a:r>
              <a:rPr lang="en-US" sz="2000" b="0" dirty="0">
                <a:solidFill>
                  <a:schemeClr val="tx1"/>
                </a:solidFill>
              </a:rPr>
              <a:t>. </a:t>
            </a:r>
          </a:p>
          <a:p>
            <a:pPr marL="342900" indent="-342900">
              <a:buFont typeface="Arial" panose="020B0604020202020204" pitchFamily="34" charset="0"/>
              <a:buChar char="•"/>
            </a:pPr>
            <a:r>
              <a:rPr lang="en-US" sz="2000" b="0" dirty="0">
                <a:solidFill>
                  <a:schemeClr val="tx1"/>
                </a:solidFill>
              </a:rPr>
              <a:t>Held: the Government failed to “satisfy even intermediate scrutiny because the names clause does not advance any substantial government interest.”</a:t>
            </a:r>
          </a:p>
          <a:p>
            <a:pPr marR="0" lvl="0" algn="l" defTabSz="914400" rtl="0" eaLnBrk="1" fontAlgn="auto" latinLnBrk="0" hangingPunct="1">
              <a:lnSpc>
                <a:spcPct val="100000"/>
              </a:lnSpc>
              <a:spcBef>
                <a:spcPts val="0"/>
              </a:spcBef>
              <a:spcAft>
                <a:spcPts val="1200"/>
              </a:spcAft>
              <a:buClrTx/>
              <a:buSzTx/>
              <a:tabLst/>
              <a:defRPr/>
            </a:pPr>
            <a:endParaRPr kumimoji="0" lang="en-US" sz="2000" b="0" i="0" u="none" strike="noStrike" kern="1200" cap="none" spc="0" normalizeH="0" baseline="0" noProof="0" dirty="0">
              <a:ln>
                <a:noFill/>
              </a:ln>
              <a:solidFill>
                <a:schemeClr val="tx1"/>
              </a:solidFill>
              <a:effectLst/>
              <a:uLnTx/>
              <a:uFillTx/>
              <a:latin typeface="Arial" panose="020B0604020202020204"/>
              <a:ea typeface="+mn-ea"/>
              <a:cs typeface="+mn-cs"/>
            </a:endParaRPr>
          </a:p>
          <a:p>
            <a:pPr marL="0" lvl="2" indent="0">
              <a:buClrTx/>
              <a:buNone/>
            </a:pPr>
            <a:endParaRPr lang="en-US" sz="2400" dirty="0"/>
          </a:p>
        </p:txBody>
      </p:sp>
      <p:sp>
        <p:nvSpPr>
          <p:cNvPr id="4" name="Slide Number Placeholder 3" descr="" title="">
            <a:extLst>
              <a:ext uri="{FF2B5EF4-FFF2-40B4-BE49-F238E27FC236}">
                <a16:creationId xmlns:a16="http://schemas.microsoft.com/office/drawing/2014/main" id="{55A4CB85-8BA0-40D2-9E6D-B859ADAAD97D}"/>
              </a:ext>
            </a:extLst>
          </p:cNvPr>
          <p:cNvSpPr>
            <a:spLocks noGrp="1"/>
          </p:cNvSpPr>
          <p:nvPr>
            <p:ph type="sldNum" sz="quarter" idx="12"/>
          </p:nvPr>
        </p:nvSpPr>
        <p:spPr/>
        <p:txBody>
          <a:bodyPr/>
          <a:lstStyle/>
          <a:p>
            <a:fld id="{FC08EF22-0840-446D-9831-929E105F271A}" type="slidenum">
              <a:rPr lang="en-US" smtClean="0"/>
              <a:t>36</a:t>
            </a:fld>
            <a:endParaRPr lang="en-US"/>
          </a:p>
        </p:txBody>
      </p:sp>
    </p:spTree>
    <p:extLst>
      <p:ext uri="{BB962C8B-B14F-4D97-AF65-F5344CB8AC3E}">
        <p14:creationId xmlns:p14="http://schemas.microsoft.com/office/powerpoint/2010/main" val="229384451"/>
      </p:ext>
    </p:extLst>
  </p:cSld>
  <p:clrMapOvr>
    <a:masterClrMapping/>
  </p:clrMapOvr>
</p:sld>
</file>

<file path=ppt/slides/slide37.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2E545D8-4BB7-4D00-9E70-F3C960344698}"/>
              </a:ext>
            </a:extLst>
          </p:cNvPr>
          <p:cNvSpPr>
            <a:spLocks noGrp="1"/>
          </p:cNvSpPr>
          <p:nvPr>
            <p:ph type="title"/>
          </p:nvPr>
        </p:nvSpPr>
        <p:spPr>
          <a:xfrm>
            <a:off x="516147" y="533400"/>
            <a:ext cx="11125200" cy="762000"/>
          </a:xfrm>
        </p:spPr>
        <p:txBody>
          <a:bodyPr/>
          <a:lstStyle/>
          <a:p>
            <a:r>
              <a:rPr lang="en-US" sz="3200" i="1" dirty="0"/>
              <a:t>Vidal v. Elster</a:t>
            </a:r>
            <a:endParaRPr lang="en-US" sz="3200" dirty="0"/>
          </a:p>
        </p:txBody>
      </p:sp>
      <p:sp>
        <p:nvSpPr>
          <p:cNvPr id="3" name="Content Placeholder 2" descr="" title="">
            <a:extLst>
              <a:ext uri="{FF2B5EF4-FFF2-40B4-BE49-F238E27FC236}">
                <a16:creationId xmlns:a16="http://schemas.microsoft.com/office/drawing/2014/main" id="{8EF75A42-7F20-4779-81BD-59553BBA1919}"/>
              </a:ext>
            </a:extLst>
          </p:cNvPr>
          <p:cNvSpPr>
            <a:spLocks noGrp="1"/>
          </p:cNvSpPr>
          <p:nvPr>
            <p:ph idx="1"/>
          </p:nvPr>
        </p:nvSpPr>
        <p:spPr>
          <a:xfrm>
            <a:off x="516147" y="1354038"/>
            <a:ext cx="10819666" cy="4952060"/>
          </a:xfrm>
        </p:spPr>
        <p:txBody>
          <a:bodyPr/>
          <a:lstStyle/>
          <a:p>
            <a:r>
              <a:rPr lang="en-US" sz="2400" dirty="0"/>
              <a:t>SCOTUS: Reversed (unanimous) </a:t>
            </a:r>
            <a:br>
              <a:rPr lang="en-US" sz="2400" dirty="0"/>
            </a:br>
            <a:r>
              <a:rPr lang="en-US" sz="2400" dirty="0"/>
              <a:t>Names Clause does NOT violate First Amendment.</a:t>
            </a:r>
          </a:p>
          <a:p>
            <a:r>
              <a:rPr lang="en-US" b="0" dirty="0">
                <a:solidFill>
                  <a:schemeClr val="tx1"/>
                </a:solidFill>
              </a:rPr>
              <a:t>Majority Opinion: Historical precedent supports the Names Clause.</a:t>
            </a:r>
          </a:p>
          <a:p>
            <a:pPr marL="915988" lvl="3" indent="-342900"/>
            <a:r>
              <a:rPr lang="en-US" sz="1800" b="1" dirty="0">
                <a:solidFill>
                  <a:schemeClr val="tx1"/>
                </a:solidFill>
              </a:rPr>
              <a:t>Content-based speech restrictions are typically unconstitutional, but viewpoint-neutral, content-based trademark laws have long coexisted with the First Amendment.</a:t>
            </a:r>
          </a:p>
          <a:p>
            <a:pPr marL="915988" lvl="3" indent="-342900"/>
            <a:r>
              <a:rPr lang="en-US" sz="1800" b="0" dirty="0">
                <a:solidFill>
                  <a:schemeClr val="tx1"/>
                </a:solidFill>
              </a:rPr>
              <a:t>But</a:t>
            </a:r>
            <a:r>
              <a:rPr lang="en-US" sz="1800" dirty="0"/>
              <a:t> </a:t>
            </a:r>
            <a:r>
              <a:rPr lang="en-US" sz="1800" b="0" dirty="0">
                <a:solidFill>
                  <a:schemeClr val="tx1"/>
                </a:solidFill>
              </a:rPr>
              <a:t>acknowledges this historical approach may not apply universally to all trademark laws.</a:t>
            </a:r>
          </a:p>
          <a:p>
            <a:pPr marL="342900" indent="-342900">
              <a:buFont typeface="Arial" panose="020B0604020202020204" pitchFamily="34" charset="0"/>
              <a:buChar char="•"/>
            </a:pPr>
            <a:r>
              <a:rPr lang="en-US" b="0" dirty="0">
                <a:solidFill>
                  <a:schemeClr val="tx1"/>
                </a:solidFill>
              </a:rPr>
              <a:t>“This decision is narrow.”</a:t>
            </a:r>
          </a:p>
          <a:p>
            <a:pPr marL="342900" indent="-342900">
              <a:buFont typeface="Arial" panose="020B0604020202020204" pitchFamily="34" charset="0"/>
              <a:buChar char="•"/>
            </a:pPr>
            <a:r>
              <a:rPr lang="en-US" b="0" dirty="0">
                <a:solidFill>
                  <a:schemeClr val="tx1"/>
                </a:solidFill>
              </a:rPr>
              <a:t>“In a future case, we can address the ‘distinct question’ whether ‘a viewpoint-neutral, content-based trademark restriction’ is constitutional without ‘such a historical pedigree.’”</a:t>
            </a:r>
            <a:endParaRPr lang="en-US" b="0" dirty="0">
              <a:solidFill>
                <a:srgbClr val="2D3539"/>
              </a:solidFill>
              <a:latin typeface="Arial" panose="020B0604020202020204"/>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a:solidFill>
                  <a:srgbClr val="2D3539"/>
                </a:solidFill>
                <a:latin typeface="Arial" panose="020B0604020202020204"/>
              </a:rPr>
              <a:t>Note: The Court has twice ruled that certain Lanham Act provisions violate the First Amendment because they discriminate based on </a:t>
            </a:r>
            <a:r>
              <a:rPr lang="en-US" b="0" i="1" dirty="0">
                <a:solidFill>
                  <a:srgbClr val="2D3539"/>
                </a:solidFill>
                <a:latin typeface="Arial" panose="020B0604020202020204"/>
              </a:rPr>
              <a:t>viewpoint</a:t>
            </a:r>
            <a:r>
              <a:rPr lang="en-US" b="0" dirty="0">
                <a:solidFill>
                  <a:srgbClr val="2D3539"/>
                </a:solidFill>
                <a:latin typeface="Arial" panose="020B0604020202020204"/>
              </a:rPr>
              <a:t>. </a:t>
            </a:r>
          </a:p>
          <a:p>
            <a:pPr marL="915988" lvl="3" indent="-342900">
              <a:spcAft>
                <a:spcPts val="0"/>
              </a:spcAft>
              <a:defRPr/>
            </a:pPr>
            <a:r>
              <a:rPr lang="en-US" i="1" dirty="0" err="1">
                <a:solidFill>
                  <a:srgbClr val="2D3539"/>
                </a:solidFill>
                <a:latin typeface="Arial" panose="020B0604020202020204"/>
              </a:rPr>
              <a:t>Matal</a:t>
            </a:r>
            <a:r>
              <a:rPr lang="en-US" i="1" dirty="0">
                <a:solidFill>
                  <a:srgbClr val="2D3539"/>
                </a:solidFill>
                <a:latin typeface="Arial" panose="020B0604020202020204"/>
              </a:rPr>
              <a:t> v. Tam</a:t>
            </a:r>
            <a:r>
              <a:rPr lang="en-US" dirty="0">
                <a:solidFill>
                  <a:srgbClr val="2D3539"/>
                </a:solidFill>
                <a:latin typeface="Arial" panose="020B0604020202020204"/>
              </a:rPr>
              <a:t>: A prohibition against disparaging trademarks was held unconstitutional.</a:t>
            </a:r>
          </a:p>
          <a:p>
            <a:pPr marL="915988" lvl="3" indent="-342900">
              <a:spcAft>
                <a:spcPts val="0"/>
              </a:spcAft>
              <a:defRPr/>
            </a:pPr>
            <a:r>
              <a:rPr lang="en-US" i="1" dirty="0">
                <a:solidFill>
                  <a:srgbClr val="2D3539"/>
                </a:solidFill>
                <a:latin typeface="Arial" panose="020B0604020202020204"/>
              </a:rPr>
              <a:t>Iancu v. Brunetti</a:t>
            </a:r>
            <a:r>
              <a:rPr lang="en-US" dirty="0">
                <a:solidFill>
                  <a:srgbClr val="2D3539"/>
                </a:solidFill>
                <a:latin typeface="Arial" panose="020B0604020202020204"/>
              </a:rPr>
              <a:t>: A prohibition against trademarks containing immoral or scandalous matter was held unconstitutional.</a:t>
            </a:r>
            <a:endParaRPr lang="en-US" i="1" dirty="0">
              <a:solidFill>
                <a:srgbClr val="2D3539"/>
              </a:solidFill>
              <a:latin typeface="Arial" panose="020B0604020202020204"/>
            </a:endParaRPr>
          </a:p>
          <a:p>
            <a:pPr marL="915988" lvl="3" indent="-342900">
              <a:defRPr/>
            </a:pPr>
            <a:endParaRPr lang="en-US" b="0" i="1" dirty="0">
              <a:solidFill>
                <a:schemeClr val="tx1"/>
              </a:solidFill>
            </a:endParaRPr>
          </a:p>
        </p:txBody>
      </p:sp>
    </p:spTree>
    <p:extLst>
      <p:ext uri="{BB962C8B-B14F-4D97-AF65-F5344CB8AC3E}">
        <p14:creationId xmlns:p14="http://schemas.microsoft.com/office/powerpoint/2010/main" val="3415325282"/>
      </p:ext>
    </p:extLst>
  </p:cSld>
  <p:clrMapOvr>
    <a:masterClrMapping/>
  </p:clrMapOvr>
</p:sld>
</file>

<file path=ppt/slides/slide38.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1057B57-9F83-4FDE-8199-1945BA1B15C2}"/>
              </a:ext>
            </a:extLst>
          </p:cNvPr>
          <p:cNvSpPr>
            <a:spLocks noGrp="1"/>
          </p:cNvSpPr>
          <p:nvPr>
            <p:ph type="title"/>
          </p:nvPr>
        </p:nvSpPr>
        <p:spPr/>
        <p:txBody>
          <a:bodyPr/>
          <a:lstStyle/>
          <a:p>
            <a:r>
              <a:rPr lang="en-US" sz="4000" i="1" dirty="0"/>
              <a:t>Brumfield v. </a:t>
            </a:r>
            <a:r>
              <a:rPr lang="en-US" sz="4000" i="1" dirty="0" err="1"/>
              <a:t>IBG</a:t>
            </a:r>
            <a:endParaRPr lang="en-US" sz="4000" i="1" dirty="0"/>
          </a:p>
        </p:txBody>
      </p:sp>
      <p:sp>
        <p:nvSpPr>
          <p:cNvPr id="3" name="Text Placeholder 2" descr="" title="">
            <a:extLst>
              <a:ext uri="{FF2B5EF4-FFF2-40B4-BE49-F238E27FC236}">
                <a16:creationId xmlns:a16="http://schemas.microsoft.com/office/drawing/2014/main" id="{FFD6C673-885E-4686-A15A-97CB72A53CCA}"/>
              </a:ext>
            </a:extLst>
          </p:cNvPr>
          <p:cNvSpPr>
            <a:spLocks noGrp="1"/>
          </p:cNvSpPr>
          <p:nvPr>
            <p:ph type="body" idx="1"/>
          </p:nvPr>
        </p:nvSpPr>
        <p:spPr>
          <a:xfrm>
            <a:off x="533400" y="4005379"/>
            <a:ext cx="5897880" cy="620132"/>
          </a:xfrm>
        </p:spPr>
        <p:txBody>
          <a:bodyPr/>
          <a:lstStyle/>
          <a:p>
            <a:endParaRPr lang="en-US" sz="2800" dirty="0"/>
          </a:p>
          <a:p>
            <a:r>
              <a:rPr lang="en-US" sz="2800" dirty="0"/>
              <a:t>97 </a:t>
            </a:r>
            <a:r>
              <a:rPr lang="en-US" sz="2800" dirty="0" err="1"/>
              <a:t>F.4th</a:t>
            </a:r>
            <a:r>
              <a:rPr lang="en-US" sz="2800" dirty="0"/>
              <a:t> 854 (Fed. Cir. 2024)</a:t>
            </a:r>
          </a:p>
        </p:txBody>
      </p:sp>
      <p:sp>
        <p:nvSpPr>
          <p:cNvPr id="5" name="Slide Number Placeholder 4" descr="" title="">
            <a:extLst>
              <a:ext uri="{FF2B5EF4-FFF2-40B4-BE49-F238E27FC236}">
                <a16:creationId xmlns:a16="http://schemas.microsoft.com/office/drawing/2014/main" id="{298C3279-56AB-4412-803E-0347111CE815}"/>
              </a:ext>
            </a:extLst>
          </p:cNvPr>
          <p:cNvSpPr>
            <a:spLocks noGrp="1"/>
          </p:cNvSpPr>
          <p:nvPr>
            <p:ph type="sldNum" sz="quarter" idx="12"/>
          </p:nvPr>
        </p:nvSpPr>
        <p:spPr/>
        <p:txBody>
          <a:bodyPr/>
          <a:lstStyle/>
          <a:p>
            <a:fld id="{FC08EF22-0840-446D-9831-929E105F271A}" type="slidenum">
              <a:rPr lang="en-US" smtClean="0"/>
              <a:pPr/>
              <a:t>38</a:t>
            </a:fld>
            <a:endParaRPr lang="en-US"/>
          </a:p>
        </p:txBody>
      </p:sp>
      <p:sp>
        <p:nvSpPr>
          <p:cNvPr id="4" name="Text Placeholder 2" descr="" title="">
            <a:extLst>
              <a:ext uri="{FF2B5EF4-FFF2-40B4-BE49-F238E27FC236}">
                <a16:creationId xmlns:a16="http://schemas.microsoft.com/office/drawing/2014/main" id="{5C999369-4120-BFA5-1062-7A072CF93B83}"/>
              </a:ext>
            </a:extLst>
          </p:cNvPr>
          <p:cNvSpPr txBox="1">
            <a:spLocks/>
          </p:cNvSpPr>
          <p:nvPr/>
        </p:nvSpPr>
        <p:spPr>
          <a:xfrm>
            <a:off x="533400" y="2326887"/>
            <a:ext cx="8927123" cy="1407940"/>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800" dirty="0"/>
              <a:t>Companies can recover damages for foreign conduct if they can show a “causal” relationship between the domestic infringement and the foreign conduct.</a:t>
            </a:r>
          </a:p>
        </p:txBody>
      </p:sp>
      <p:sp>
        <p:nvSpPr>
          <p:cNvPr id="6" name="Text Placeholder 2" descr="" title="">
            <a:extLst>
              <a:ext uri="{FF2B5EF4-FFF2-40B4-BE49-F238E27FC236}">
                <a16:creationId xmlns:a16="http://schemas.microsoft.com/office/drawing/2014/main" id="{710170C8-2488-400D-2F1C-DAA70EAE6CDE}"/>
              </a:ext>
            </a:extLst>
          </p:cNvPr>
          <p:cNvSpPr txBox="1">
            <a:spLocks/>
          </p:cNvSpPr>
          <p:nvPr/>
        </p:nvSpPr>
        <p:spPr>
          <a:xfrm>
            <a:off x="9389327" y="6116776"/>
            <a:ext cx="2483005" cy="590366"/>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800" dirty="0">
                <a:solidFill>
                  <a:schemeClr val="bg1"/>
                </a:solidFill>
              </a:rPr>
              <a:t>PATENT LAW</a:t>
            </a:r>
          </a:p>
        </p:txBody>
      </p:sp>
    </p:spTree>
    <p:extLst>
      <p:ext uri="{BB962C8B-B14F-4D97-AF65-F5344CB8AC3E}">
        <p14:creationId xmlns:p14="http://schemas.microsoft.com/office/powerpoint/2010/main" val="833732440"/>
      </p:ext>
    </p:extLst>
  </p:cSld>
  <p:clrMapOvr>
    <a:masterClrMapping/>
  </p:clrMapOvr>
</p:sld>
</file>

<file path=ppt/slides/slide39.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60BDC0DA-309A-4F6B-91CE-72C50DCA5DF5}"/>
              </a:ext>
            </a:extLst>
          </p:cNvPr>
          <p:cNvSpPr>
            <a:spLocks noGrp="1"/>
          </p:cNvSpPr>
          <p:nvPr>
            <p:ph type="title"/>
          </p:nvPr>
        </p:nvSpPr>
        <p:spPr/>
        <p:txBody>
          <a:bodyPr/>
          <a:lstStyle/>
          <a:p>
            <a:r>
              <a:rPr lang="en-US" sz="3600" i="1" dirty="0"/>
              <a:t>Brumfield v. </a:t>
            </a:r>
            <a:r>
              <a:rPr lang="en-US" sz="3600" i="1" dirty="0" err="1"/>
              <a:t>IBG</a:t>
            </a:r>
            <a:endParaRPr lang="en-US" sz="3600" i="1" dirty="0"/>
          </a:p>
        </p:txBody>
      </p:sp>
      <p:sp>
        <p:nvSpPr>
          <p:cNvPr id="3" name="Slide Number Placeholder 2" descr="" title="">
            <a:extLst>
              <a:ext uri="{FF2B5EF4-FFF2-40B4-BE49-F238E27FC236}">
                <a16:creationId xmlns:a16="http://schemas.microsoft.com/office/drawing/2014/main" id="{BD394A40-2EAC-4F49-890A-E057F89757D6}"/>
              </a:ext>
            </a:extLst>
          </p:cNvPr>
          <p:cNvSpPr>
            <a:spLocks noGrp="1"/>
          </p:cNvSpPr>
          <p:nvPr>
            <p:ph type="sldNum" sz="quarter" idx="12"/>
          </p:nvPr>
        </p:nvSpPr>
        <p:spPr/>
        <p:txBody>
          <a:bodyPr/>
          <a:lstStyle/>
          <a:p>
            <a:fld id="{FC08EF22-0840-446D-9831-929E105F271A}" type="slidenum">
              <a:rPr lang="en-US" sz="1050" smtClean="0"/>
              <a:t>39</a:t>
            </a:fld>
            <a:endParaRPr lang="en-US" sz="1050"/>
          </a:p>
        </p:txBody>
      </p:sp>
      <p:sp>
        <p:nvSpPr>
          <p:cNvPr id="4" name="Content Placeholder 3" descr="" title="">
            <a:extLst>
              <a:ext uri="{FF2B5EF4-FFF2-40B4-BE49-F238E27FC236}">
                <a16:creationId xmlns:a16="http://schemas.microsoft.com/office/drawing/2014/main" id="{ACC85A3B-F8AC-44AF-9DEA-2CC1A5DF6118}"/>
              </a:ext>
            </a:extLst>
          </p:cNvPr>
          <p:cNvSpPr>
            <a:spLocks noGrp="1"/>
          </p:cNvSpPr>
          <p:nvPr>
            <p:ph idx="13"/>
          </p:nvPr>
        </p:nvSpPr>
        <p:spPr>
          <a:xfrm>
            <a:off x="4688732" y="1484223"/>
            <a:ext cx="6969869" cy="4589147"/>
          </a:xfrm>
        </p:spPr>
        <p:txBody>
          <a:bodyPr/>
          <a:lstStyle/>
          <a:p>
            <a:r>
              <a:rPr lang="en-US" sz="2800" dirty="0"/>
              <a:t>Damage Claims For Foreign Conduct</a:t>
            </a:r>
          </a:p>
          <a:p>
            <a:pPr marL="285750" indent="-285750">
              <a:buFont typeface="Arial" panose="020B0604020202020204" pitchFamily="34" charset="0"/>
              <a:buChar char="•"/>
            </a:pPr>
            <a:r>
              <a:rPr lang="en-US" sz="2400" b="0" dirty="0">
                <a:solidFill>
                  <a:schemeClr val="tx1"/>
                </a:solidFill>
              </a:rPr>
              <a:t>Trading Technologies appealed a decision excluding its damages expert’s testimony regarding foreign damages</a:t>
            </a:r>
          </a:p>
          <a:p>
            <a:pPr marL="285750" indent="-285750">
              <a:buFont typeface="Arial" panose="020B0604020202020204" pitchFamily="34" charset="0"/>
              <a:buChar char="•"/>
            </a:pPr>
            <a:r>
              <a:rPr lang="en-US" sz="2400" b="0" dirty="0">
                <a:solidFill>
                  <a:schemeClr val="tx1"/>
                </a:solidFill>
              </a:rPr>
              <a:t>The expert had framed the relationship between the domestic infringement and foreign conduct as causal; that is, that the foreign conduct was the foreseeable result of the infringing acts.</a:t>
            </a:r>
            <a:endParaRPr lang="en-US" sz="1600" b="0" dirty="0">
              <a:solidFill>
                <a:schemeClr val="tx1"/>
              </a:solidFill>
            </a:endParaRPr>
          </a:p>
        </p:txBody>
      </p:sp>
      <p:pic>
        <p:nvPicPr>
          <p:cNvPr id="7" name="Picture Placeholder 6" descr="" title="">
            <a:extLst>
              <a:ext uri="{FF2B5EF4-FFF2-40B4-BE49-F238E27FC236}">
                <a16:creationId xmlns:a16="http://schemas.microsoft.com/office/drawing/2014/main" id="{53F933E7-F0C8-AA34-E746-A355B38E950A}"/>
              </a:ext>
            </a:extLst>
          </p:cNvPr>
          <p:cNvPicPr>
            <a:picLocks noGrp="1" noChangeAspect="1"/>
          </p:cNvPicPr>
          <p:nvPr>
            <p:ph type="pic" sz="quarter" idx="15"/>
          </p:nvPr>
        </p:nvPicPr>
        <p:blipFill>
          <a:blip r:embed="rId3"/>
          <a:srcRect l="12468" r="12468"/>
          <a:stretch>
            <a:fillRect/>
          </a:stretch>
        </p:blipFill>
        <p:spPr>
          <a:xfrm>
            <a:off x="388431" y="2196114"/>
            <a:ext cx="4122700" cy="3053246"/>
          </a:xfrm>
          <a:prstGeom prst="rect">
            <a:avLst/>
          </a:prstGeom>
        </p:spPr>
      </p:pic>
    </p:spTree>
    <p:extLst>
      <p:ext uri="{BB962C8B-B14F-4D97-AF65-F5344CB8AC3E}">
        <p14:creationId xmlns:p14="http://schemas.microsoft.com/office/powerpoint/2010/main" val="3196272322"/>
      </p:ext>
    </p:extLst>
  </p:cSld>
  <p:clrMapOvr>
    <a:masterClrMapping/>
  </p:clrMapOvr>
</p:sld>
</file>

<file path=ppt/slides/slide4.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CD818D27-1285-39D1-0822-9769094434E9}"/>
              </a:ext>
            </a:extLst>
          </p:cNvPr>
          <p:cNvSpPr>
            <a:spLocks noGrp="1"/>
          </p:cNvSpPr>
          <p:nvPr>
            <p:ph type="title"/>
          </p:nvPr>
        </p:nvSpPr>
        <p:spPr/>
        <p:txBody>
          <a:bodyPr/>
          <a:lstStyle/>
          <a:p>
            <a:r>
              <a:rPr lang="en-US" sz="3600" i="1" dirty="0" err="1"/>
              <a:t>LKQ</a:t>
            </a:r>
            <a:r>
              <a:rPr lang="en-US" sz="3600" i="1" dirty="0"/>
              <a:t> Corp. v. GM Global Tech. Operations LLC</a:t>
            </a:r>
            <a:endParaRPr lang="en-US" sz="3600" dirty="0"/>
          </a:p>
        </p:txBody>
      </p:sp>
      <p:sp>
        <p:nvSpPr>
          <p:cNvPr id="3" name="Content Placeholder 2" descr="" title="">
            <a:extLst>
              <a:ext uri="{FF2B5EF4-FFF2-40B4-BE49-F238E27FC236}">
                <a16:creationId xmlns:a16="http://schemas.microsoft.com/office/drawing/2014/main" id="{7CFDA5A8-A783-CD1A-24A8-F1C6B5793B48}"/>
              </a:ext>
            </a:extLst>
          </p:cNvPr>
          <p:cNvSpPr>
            <a:spLocks noGrp="1"/>
          </p:cNvSpPr>
          <p:nvPr>
            <p:ph idx="1"/>
          </p:nvPr>
        </p:nvSpPr>
        <p:spPr>
          <a:xfrm>
            <a:off x="531566" y="1590497"/>
            <a:ext cx="5333206" cy="4598131"/>
          </a:xfrm>
          <a:ln>
            <a:solidFill>
              <a:schemeClr val="accent1"/>
            </a:solidFill>
          </a:ln>
        </p:spPr>
        <p:txBody>
          <a:bodyPr/>
          <a:lstStyle/>
          <a:p>
            <a:pPr algn="ctr"/>
            <a:r>
              <a:rPr lang="en-US" sz="2400" i="1" dirty="0"/>
              <a:t>Rosen and </a:t>
            </a:r>
            <a:r>
              <a:rPr lang="en-US" sz="2400" i="1" dirty="0" err="1"/>
              <a:t>Durling</a:t>
            </a:r>
            <a:endParaRPr lang="en-US" sz="2400" b="0" i="1" dirty="0">
              <a:solidFill>
                <a:schemeClr val="tx1"/>
              </a:solidFill>
            </a:endParaRPr>
          </a:p>
          <a:p>
            <a:pPr marL="285750" indent="-285750">
              <a:buFont typeface="Arial" panose="020B0604020202020204" pitchFamily="34" charset="0"/>
              <a:buChar char="•"/>
            </a:pPr>
            <a:r>
              <a:rPr lang="en-US" sz="2000" b="0" dirty="0">
                <a:solidFill>
                  <a:schemeClr val="tx1"/>
                </a:solidFill>
              </a:rPr>
              <a:t>Together established the test of non-obviousness in design patents as follows: </a:t>
            </a:r>
          </a:p>
          <a:p>
            <a:pPr marL="514350" lvl="2" indent="-285750"/>
            <a:r>
              <a:rPr lang="en-US" sz="2000" dirty="0"/>
              <a:t>Step 1: Identify a piece of prior art so similar as to be basically the same as the claimed design, called a primary reference (“PR”). </a:t>
            </a:r>
            <a:r>
              <a:rPr lang="en-US" sz="2000" b="0" dirty="0">
                <a:solidFill>
                  <a:schemeClr val="tx1"/>
                </a:solidFill>
              </a:rPr>
              <a:t>If no PR is found, </a:t>
            </a:r>
            <a:r>
              <a:rPr lang="en-US" sz="2000" dirty="0"/>
              <a:t>the inquiry ends.</a:t>
            </a:r>
            <a:endParaRPr lang="en-US" sz="2000" b="0" dirty="0">
              <a:solidFill>
                <a:schemeClr val="tx1"/>
              </a:solidFill>
            </a:endParaRPr>
          </a:p>
          <a:p>
            <a:pPr marL="514350" lvl="2" indent="-285750"/>
            <a:r>
              <a:rPr lang="en-US" sz="2000" b="0" dirty="0">
                <a:solidFill>
                  <a:schemeClr val="tx1"/>
                </a:solidFill>
              </a:rPr>
              <a:t>Step 2: </a:t>
            </a:r>
            <a:r>
              <a:rPr lang="en-US" sz="2000" dirty="0"/>
              <a:t>If a primary reference is found, secondary references (“SR”) may be used, but the SR must be so related to the PR that the appearance of the features in one would suggest the application of those features to the other.</a:t>
            </a:r>
          </a:p>
        </p:txBody>
      </p:sp>
      <p:sp>
        <p:nvSpPr>
          <p:cNvPr id="4" name="Slide Number Placeholder 3" descr="" title="">
            <a:extLst>
              <a:ext uri="{FF2B5EF4-FFF2-40B4-BE49-F238E27FC236}">
                <a16:creationId xmlns:a16="http://schemas.microsoft.com/office/drawing/2014/main" id="{C63F7DEC-F8F6-254A-C402-36E3AB8E951D}"/>
              </a:ext>
            </a:extLst>
          </p:cNvPr>
          <p:cNvSpPr>
            <a:spLocks noGrp="1"/>
          </p:cNvSpPr>
          <p:nvPr>
            <p:ph type="sldNum" sz="quarter" idx="12"/>
          </p:nvPr>
        </p:nvSpPr>
        <p:spPr/>
        <p:txBody>
          <a:bodyPr/>
          <a:lstStyle/>
          <a:p>
            <a:fld id="{FC08EF22-0840-446D-9831-929E105F271A}" type="slidenum">
              <a:rPr lang="en-US" smtClean="0"/>
              <a:t>4</a:t>
            </a:fld>
            <a:endParaRPr lang="en-US"/>
          </a:p>
        </p:txBody>
      </p:sp>
      <p:sp>
        <p:nvSpPr>
          <p:cNvPr id="5" name="Content Placeholder 2" descr="" title="">
            <a:extLst>
              <a:ext uri="{FF2B5EF4-FFF2-40B4-BE49-F238E27FC236}">
                <a16:creationId xmlns:a16="http://schemas.microsoft.com/office/drawing/2014/main" id="{FBA4A24E-9587-CE45-F3A4-E09539C1B461}"/>
              </a:ext>
            </a:extLst>
          </p:cNvPr>
          <p:cNvSpPr txBox="1">
            <a:spLocks/>
          </p:cNvSpPr>
          <p:nvPr/>
        </p:nvSpPr>
        <p:spPr>
          <a:xfrm>
            <a:off x="6096000" y="1549770"/>
            <a:ext cx="5711686" cy="4638858"/>
          </a:xfrm>
          <a:prstGeom prst="rect">
            <a:avLst/>
          </a:prstGeom>
          <a:ln>
            <a:solidFill>
              <a:schemeClr val="accent1"/>
            </a:solidFill>
          </a:ln>
        </p:spPr>
        <p:txBody>
          <a:bodyPr vert="horz" lIns="0" tIns="0" rIns="0" bIns="0" rtlCol="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0"/>
              </a:spcBef>
              <a:spcAft>
                <a:spcPts val="1200"/>
              </a:spcAft>
              <a:buFont typeface="Arial" panose="020B0604020202020204" pitchFamily="34" charset="0"/>
              <a:buNone/>
              <a:defRPr sz="1800" kern="1200">
                <a:solidFill>
                  <a:schemeClr val="tx1"/>
                </a:solidFill>
                <a:latin typeface="+mn-lt"/>
                <a:ea typeface="+mn-ea"/>
                <a:cs typeface="+mn-cs"/>
              </a:defRPr>
            </a:lvl2pPr>
            <a:lvl3pPr marL="2286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800" kern="1200">
                <a:solidFill>
                  <a:schemeClr val="tx1"/>
                </a:solidFill>
                <a:latin typeface="+mn-lt"/>
                <a:ea typeface="+mn-ea"/>
                <a:cs typeface="+mn-cs"/>
              </a:defRPr>
            </a:lvl3pPr>
            <a:lvl4pPr marL="573088" indent="-228600" algn="l" defTabSz="914400" rtl="0" eaLnBrk="1" latinLnBrk="0" hangingPunct="1">
              <a:lnSpc>
                <a:spcPct val="100000"/>
              </a:lnSpc>
              <a:spcBef>
                <a:spcPts val="0"/>
              </a:spcBef>
              <a:spcAft>
                <a:spcPts val="1200"/>
              </a:spcAft>
              <a:buSzPct val="100000"/>
              <a:buFont typeface="Arial" panose="020B0604020202020204" pitchFamily="34" charset="0"/>
              <a:buChar char="‒"/>
              <a:defRPr sz="1600" kern="1200">
                <a:solidFill>
                  <a:schemeClr val="tx1"/>
                </a:solidFill>
                <a:latin typeface="+mn-lt"/>
                <a:ea typeface="+mn-ea"/>
                <a:cs typeface="+mn-cs"/>
              </a:defRPr>
            </a:lvl4pPr>
            <a:lvl5pPr marL="914400" indent="-228600" algn="l" defTabSz="914400" rtl="0" eaLnBrk="1" latinLnBrk="0" hangingPunct="1">
              <a:lnSpc>
                <a:spcPct val="100000"/>
              </a:lnSpc>
              <a:spcBef>
                <a:spcPts val="0"/>
              </a:spcBef>
              <a:spcAft>
                <a:spcPts val="1200"/>
              </a:spcAft>
              <a:buSzPct val="100000"/>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2400" i="1" dirty="0"/>
              <a:t>Graham</a:t>
            </a:r>
            <a:endParaRPr lang="en-US" sz="2400" b="0" i="1" dirty="0">
              <a:solidFill>
                <a:schemeClr val="tx1"/>
              </a:solidFill>
            </a:endParaRPr>
          </a:p>
          <a:p>
            <a:pPr marL="285750" indent="-285750">
              <a:buFont typeface="Arial" panose="020B0604020202020204" pitchFamily="34" charset="0"/>
              <a:buChar char="•"/>
            </a:pPr>
            <a:r>
              <a:rPr lang="en-US" sz="2000" b="0" dirty="0">
                <a:solidFill>
                  <a:schemeClr val="tx1"/>
                </a:solidFill>
              </a:rPr>
              <a:t>Four factor test of non-obviousness in utility patents as follows:</a:t>
            </a:r>
          </a:p>
          <a:p>
            <a:pPr marL="514350" lvl="2" indent="-285750"/>
            <a:r>
              <a:rPr lang="en-US" sz="2000" dirty="0"/>
              <a:t>Scope and content of the prior art</a:t>
            </a:r>
          </a:p>
          <a:p>
            <a:pPr marL="514350" lvl="2" indent="-285750"/>
            <a:r>
              <a:rPr lang="en-US" sz="2000" dirty="0"/>
              <a:t>Differences in prior art and claimed design</a:t>
            </a:r>
          </a:p>
          <a:p>
            <a:pPr marL="514350" lvl="2" indent="-285750"/>
            <a:r>
              <a:rPr lang="en-US" sz="2000" dirty="0"/>
              <a:t>Level of ordinary skill in the art; and</a:t>
            </a:r>
          </a:p>
          <a:p>
            <a:pPr marL="514350" lvl="2" indent="-285750"/>
            <a:r>
              <a:rPr lang="en-US" sz="2000" dirty="0"/>
              <a:t>Secondary considerations: commercial success, long felt but unsolved need, and failure of others</a:t>
            </a:r>
          </a:p>
          <a:p>
            <a:endParaRPr lang="en-US" sz="2800" dirty="0"/>
          </a:p>
        </p:txBody>
      </p:sp>
    </p:spTree>
    <p:extLst>
      <p:ext uri="{BB962C8B-B14F-4D97-AF65-F5344CB8AC3E}">
        <p14:creationId xmlns:p14="http://schemas.microsoft.com/office/powerpoint/2010/main" val="1147353541"/>
      </p:ext>
    </p:extLst>
  </p:cSld>
  <p:clrMapOvr>
    <a:masterClrMapping/>
  </p:clrMapOvr>
</p:sld>
</file>

<file path=ppt/slides/slide40.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63A05C1-AC16-4215-881C-C8E7AB18479A}"/>
              </a:ext>
            </a:extLst>
          </p:cNvPr>
          <p:cNvSpPr>
            <a:spLocks noGrp="1"/>
          </p:cNvSpPr>
          <p:nvPr>
            <p:ph type="title"/>
          </p:nvPr>
        </p:nvSpPr>
        <p:spPr/>
        <p:txBody>
          <a:bodyPr/>
          <a:lstStyle/>
          <a:p>
            <a:r>
              <a:rPr lang="en-US" sz="3200" i="1" dirty="0"/>
              <a:t>Brumfield v. </a:t>
            </a:r>
            <a:r>
              <a:rPr lang="en-US" sz="3200" i="1" dirty="0" err="1"/>
              <a:t>IBG</a:t>
            </a:r>
            <a:endParaRPr lang="en-US" sz="3200" dirty="0"/>
          </a:p>
        </p:txBody>
      </p:sp>
      <p:sp>
        <p:nvSpPr>
          <p:cNvPr id="3" name="Content Placeholder 2" descr="" title="">
            <a:extLst>
              <a:ext uri="{FF2B5EF4-FFF2-40B4-BE49-F238E27FC236}">
                <a16:creationId xmlns:a16="http://schemas.microsoft.com/office/drawing/2014/main" id="{04CD1DAE-25C8-4B27-A9DB-F7BDEE0D570F}"/>
              </a:ext>
            </a:extLst>
          </p:cNvPr>
          <p:cNvSpPr>
            <a:spLocks noGrp="1"/>
          </p:cNvSpPr>
          <p:nvPr>
            <p:ph idx="1"/>
          </p:nvPr>
        </p:nvSpPr>
        <p:spPr>
          <a:xfrm>
            <a:off x="533401" y="1620486"/>
            <a:ext cx="8541099" cy="4581579"/>
          </a:xfrm>
        </p:spPr>
        <p:txBody>
          <a:bodyPr/>
          <a:lstStyle/>
          <a:p>
            <a:r>
              <a:rPr lang="en-US" sz="2400" dirty="0"/>
              <a:t>Mixed Precedent: Which Controls?</a:t>
            </a:r>
          </a:p>
          <a:p>
            <a:pPr marL="285750" indent="-285750">
              <a:buFont typeface="Arial" panose="020B0604020202020204" pitchFamily="34" charset="0"/>
              <a:buChar char="•"/>
            </a:pPr>
            <a:r>
              <a:rPr lang="en-US" sz="2000" b="0" dirty="0">
                <a:solidFill>
                  <a:schemeClr val="tx1"/>
                </a:solidFill>
              </a:rPr>
              <a:t>The case hinged on whether </a:t>
            </a:r>
            <a:r>
              <a:rPr lang="en-US" sz="2000" b="0" i="1" dirty="0">
                <a:solidFill>
                  <a:schemeClr val="tx1"/>
                </a:solidFill>
              </a:rPr>
              <a:t>Power Integrations</a:t>
            </a:r>
            <a:r>
              <a:rPr lang="en-US" sz="2000" b="0" dirty="0">
                <a:solidFill>
                  <a:schemeClr val="tx1"/>
                </a:solidFill>
              </a:rPr>
              <a:t> was superseded by </a:t>
            </a:r>
            <a:r>
              <a:rPr lang="en-US" sz="2000" b="0" i="1" dirty="0" err="1">
                <a:solidFill>
                  <a:schemeClr val="tx1"/>
                </a:solidFill>
              </a:rPr>
              <a:t>WesternGeco</a:t>
            </a:r>
            <a:endParaRPr lang="en-US" sz="2000" b="0" i="1" dirty="0">
              <a:solidFill>
                <a:schemeClr val="tx1"/>
              </a:solidFill>
            </a:endParaRPr>
          </a:p>
          <a:p>
            <a:pPr marL="514350" lvl="2" indent="-285750"/>
            <a:r>
              <a:rPr lang="en-US" sz="2000" b="0" dirty="0">
                <a:solidFill>
                  <a:schemeClr val="tx1"/>
                </a:solidFill>
              </a:rPr>
              <a:t>Under </a:t>
            </a:r>
            <a:r>
              <a:rPr lang="en-US" sz="2000" b="0" i="1" dirty="0">
                <a:solidFill>
                  <a:schemeClr val="tx1"/>
                </a:solidFill>
              </a:rPr>
              <a:t>Power Integrations</a:t>
            </a:r>
            <a:r>
              <a:rPr lang="en-US" sz="2000" i="1" dirty="0"/>
              <a:t>, </a:t>
            </a:r>
            <a:r>
              <a:rPr lang="en-US" sz="2000" b="0" dirty="0">
                <a:solidFill>
                  <a:schemeClr val="tx1"/>
                </a:solidFill>
              </a:rPr>
              <a:t>even after establish</a:t>
            </a:r>
            <a:r>
              <a:rPr lang="en-US" sz="2000" dirty="0"/>
              <a:t>ing</a:t>
            </a:r>
            <a:r>
              <a:rPr lang="en-US" sz="2000" b="0" dirty="0">
                <a:solidFill>
                  <a:schemeClr val="tx1"/>
                </a:solidFill>
              </a:rPr>
              <a:t> a domestic infringing act, a patentee </a:t>
            </a:r>
            <a:r>
              <a:rPr lang="en-US" sz="2000" dirty="0"/>
              <a:t>could not </a:t>
            </a:r>
            <a:r>
              <a:rPr lang="en-US" sz="2000" b="0" dirty="0">
                <a:solidFill>
                  <a:schemeClr val="tx1"/>
                </a:solidFill>
              </a:rPr>
              <a:t>recover for worldwide sales</a:t>
            </a:r>
            <a:r>
              <a:rPr lang="en-US" sz="2000" dirty="0"/>
              <a:t> on the theory that </a:t>
            </a:r>
            <a:r>
              <a:rPr lang="en-US" sz="2000" b="0" dirty="0">
                <a:solidFill>
                  <a:schemeClr val="tx1"/>
                </a:solidFill>
              </a:rPr>
              <a:t>those sales were the direct foreseeable result of the domestic infringement</a:t>
            </a:r>
            <a:r>
              <a:rPr lang="en-US" sz="2000" b="0" i="1" dirty="0">
                <a:solidFill>
                  <a:schemeClr val="tx1"/>
                </a:solidFill>
              </a:rPr>
              <a:t>.</a:t>
            </a:r>
            <a:endParaRPr lang="en-US" sz="2000" b="0" dirty="0">
              <a:solidFill>
                <a:schemeClr val="tx1"/>
              </a:solidFill>
            </a:endParaRPr>
          </a:p>
          <a:p>
            <a:pPr marL="514350" lvl="2" indent="-285750"/>
            <a:r>
              <a:rPr lang="en-US" sz="2000" b="0" dirty="0">
                <a:solidFill>
                  <a:schemeClr val="tx1"/>
                </a:solidFill>
              </a:rPr>
              <a:t>In </a:t>
            </a:r>
            <a:r>
              <a:rPr lang="en-US" sz="2000" b="0" i="1" dirty="0" err="1">
                <a:solidFill>
                  <a:schemeClr val="tx1"/>
                </a:solidFill>
              </a:rPr>
              <a:t>WesternGeco</a:t>
            </a:r>
            <a:r>
              <a:rPr lang="en-US" sz="2000" b="0" dirty="0">
                <a:solidFill>
                  <a:schemeClr val="tx1"/>
                </a:solidFill>
              </a:rPr>
              <a:t>, the Supreme Court </a:t>
            </a:r>
            <a:r>
              <a:rPr lang="en-US" sz="2000" dirty="0"/>
              <a:t>created</a:t>
            </a:r>
            <a:r>
              <a:rPr lang="en-US" sz="2000" b="0" dirty="0">
                <a:solidFill>
                  <a:schemeClr val="tx1"/>
                </a:solidFill>
              </a:rPr>
              <a:t> a framework that allowed recovery of damages for foreign conduct if there was causation</a:t>
            </a:r>
          </a:p>
          <a:p>
            <a:pPr marL="342900" lvl="1" indent="-342900">
              <a:buFont typeface="Arial" panose="020B0604020202020204" pitchFamily="34" charset="0"/>
              <a:buChar char="•"/>
            </a:pPr>
            <a:r>
              <a:rPr lang="en-US" sz="2000" b="0" i="1" dirty="0">
                <a:solidFill>
                  <a:schemeClr val="tx1"/>
                </a:solidFill>
              </a:rPr>
              <a:t>Brumfield</a:t>
            </a:r>
            <a:r>
              <a:rPr lang="en-US" sz="2000" i="1" dirty="0"/>
              <a:t>:</a:t>
            </a:r>
            <a:r>
              <a:rPr lang="en-US" sz="2000" b="0" dirty="0">
                <a:solidFill>
                  <a:schemeClr val="tx1"/>
                </a:solidFill>
              </a:rPr>
              <a:t> </a:t>
            </a:r>
            <a:r>
              <a:rPr lang="en-US" sz="2000" b="0" i="1" dirty="0" err="1">
                <a:solidFill>
                  <a:schemeClr val="tx1"/>
                </a:solidFill>
              </a:rPr>
              <a:t>WesternGeco</a:t>
            </a:r>
            <a:r>
              <a:rPr lang="en-US" sz="2000" b="0" dirty="0">
                <a:solidFill>
                  <a:schemeClr val="tx1"/>
                </a:solidFill>
              </a:rPr>
              <a:t> supersedes </a:t>
            </a:r>
            <a:r>
              <a:rPr lang="en-US" sz="2000" b="0" i="1" dirty="0">
                <a:solidFill>
                  <a:schemeClr val="tx1"/>
                </a:solidFill>
              </a:rPr>
              <a:t>Power Integrations</a:t>
            </a:r>
          </a:p>
          <a:p>
            <a:pPr marL="342900" lvl="1" indent="-342900">
              <a:buFont typeface="Arial" panose="020B0604020202020204" pitchFamily="34" charset="0"/>
              <a:buChar char="•"/>
            </a:pPr>
            <a:r>
              <a:rPr lang="en-US" sz="2000" b="0" dirty="0">
                <a:solidFill>
                  <a:schemeClr val="tx1"/>
                </a:solidFill>
              </a:rPr>
              <a:t>A party may recover foreig</a:t>
            </a:r>
            <a:r>
              <a:rPr lang="en-US" sz="2000" dirty="0"/>
              <a:t>n damages if it can show a causal relationship between the foreign conduct and the infringing acts</a:t>
            </a:r>
            <a:endParaRPr lang="en-US" sz="2000" b="0" dirty="0">
              <a:solidFill>
                <a:schemeClr val="tx1"/>
              </a:solidFill>
            </a:endParaRPr>
          </a:p>
          <a:p>
            <a:pPr marL="514350" lvl="2" indent="-285750"/>
            <a:endParaRPr lang="en-US" sz="2200" b="1" dirty="0">
              <a:solidFill>
                <a:schemeClr val="tx1"/>
              </a:solidFill>
            </a:endParaRPr>
          </a:p>
        </p:txBody>
      </p:sp>
      <p:sp>
        <p:nvSpPr>
          <p:cNvPr id="4" name="Slide Number Placeholder 3" descr="" title="">
            <a:extLst>
              <a:ext uri="{FF2B5EF4-FFF2-40B4-BE49-F238E27FC236}">
                <a16:creationId xmlns:a16="http://schemas.microsoft.com/office/drawing/2014/main" id="{F0DD8F26-C692-40AC-BC61-8EA05302DA39}"/>
              </a:ext>
            </a:extLst>
          </p:cNvPr>
          <p:cNvSpPr>
            <a:spLocks noGrp="1"/>
          </p:cNvSpPr>
          <p:nvPr>
            <p:ph type="sldNum" sz="quarter" idx="12"/>
          </p:nvPr>
        </p:nvSpPr>
        <p:spPr/>
        <p:txBody>
          <a:bodyPr/>
          <a:lstStyle/>
          <a:p>
            <a:fld id="{FC08EF22-0840-446D-9831-929E105F271A}" type="slidenum">
              <a:rPr lang="en-US" smtClean="0"/>
              <a:t>40</a:t>
            </a:fld>
            <a:endParaRPr lang="en-US"/>
          </a:p>
        </p:txBody>
      </p:sp>
      <p:pic>
        <p:nvPicPr>
          <p:cNvPr id="7" name="Picture 6" descr="" title="">
            <a:extLst>
              <a:ext uri="{FF2B5EF4-FFF2-40B4-BE49-F238E27FC236}">
                <a16:creationId xmlns:a16="http://schemas.microsoft.com/office/drawing/2014/main" id="{0A47688D-2690-3F81-F83D-66E285772D75}"/>
              </a:ext>
            </a:extLst>
          </p:cNvPr>
          <p:cNvPicPr>
            <a:picLocks noChangeAspect="1"/>
          </p:cNvPicPr>
          <p:nvPr/>
        </p:nvPicPr>
        <p:blipFill>
          <a:blip r:embed="rId3"/>
          <a:srcRect l="13344" t="4016" r="14202" b="4909"/>
          <a:stretch/>
        </p:blipFill>
        <p:spPr>
          <a:xfrm>
            <a:off x="9074500" y="2604008"/>
            <a:ext cx="3117499" cy="2614537"/>
          </a:xfrm>
          <a:prstGeom prst="rect">
            <a:avLst/>
          </a:prstGeom>
        </p:spPr>
      </p:pic>
    </p:spTree>
    <p:extLst>
      <p:ext uri="{BB962C8B-B14F-4D97-AF65-F5344CB8AC3E}">
        <p14:creationId xmlns:p14="http://schemas.microsoft.com/office/powerpoint/2010/main" val="4038797020"/>
      </p:ext>
    </p:extLst>
  </p:cSld>
  <p:clrMapOvr>
    <a:masterClrMapping/>
  </p:clrMapOvr>
</p:sld>
</file>

<file path=ppt/slides/slide4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63A05C1-AC16-4215-881C-C8E7AB18479A}"/>
              </a:ext>
            </a:extLst>
          </p:cNvPr>
          <p:cNvSpPr>
            <a:spLocks noGrp="1"/>
          </p:cNvSpPr>
          <p:nvPr>
            <p:ph type="title"/>
          </p:nvPr>
        </p:nvSpPr>
        <p:spPr/>
        <p:txBody>
          <a:bodyPr/>
          <a:lstStyle/>
          <a:p>
            <a:r>
              <a:rPr lang="en-US" sz="3600" i="1" dirty="0"/>
              <a:t>Brumfield v. </a:t>
            </a:r>
            <a:r>
              <a:rPr lang="en-US" sz="3600" i="1" dirty="0" err="1"/>
              <a:t>IBG</a:t>
            </a:r>
            <a:endParaRPr lang="en-US" sz="3600" dirty="0"/>
          </a:p>
        </p:txBody>
      </p:sp>
      <p:sp>
        <p:nvSpPr>
          <p:cNvPr id="3" name="Content Placeholder 2" descr="" title="">
            <a:extLst>
              <a:ext uri="{FF2B5EF4-FFF2-40B4-BE49-F238E27FC236}">
                <a16:creationId xmlns:a16="http://schemas.microsoft.com/office/drawing/2014/main" id="{04CD1DAE-25C8-4B27-A9DB-F7BDEE0D570F}"/>
              </a:ext>
            </a:extLst>
          </p:cNvPr>
          <p:cNvSpPr>
            <a:spLocks noGrp="1"/>
          </p:cNvSpPr>
          <p:nvPr>
            <p:ph idx="1"/>
          </p:nvPr>
        </p:nvSpPr>
        <p:spPr>
          <a:xfrm>
            <a:off x="531566" y="1663161"/>
            <a:ext cx="11127034" cy="3924300"/>
          </a:xfrm>
        </p:spPr>
        <p:txBody>
          <a:bodyPr/>
          <a:lstStyle/>
          <a:p>
            <a:r>
              <a:rPr lang="en-US" sz="2800" dirty="0"/>
              <a:t>Likely Impact</a:t>
            </a:r>
          </a:p>
          <a:p>
            <a:pPr marL="285750" indent="-285750">
              <a:buFont typeface="Arial" panose="020B0604020202020204" pitchFamily="34" charset="0"/>
              <a:buChar char="•"/>
            </a:pPr>
            <a:r>
              <a:rPr lang="en-US" sz="2400" b="0" dirty="0">
                <a:solidFill>
                  <a:schemeClr val="tx1"/>
                </a:solidFill>
              </a:rPr>
              <a:t>Made it easier for plaintiffs to recoup foreign damages by allowing companies to show a "causal relationship" between the infringing acts and the requested relief from foreign conduct.</a:t>
            </a:r>
          </a:p>
          <a:p>
            <a:pPr marL="285750" indent="-285750">
              <a:buFont typeface="Arial" panose="020B0604020202020204" pitchFamily="34" charset="0"/>
              <a:buChar char="•"/>
            </a:pPr>
            <a:r>
              <a:rPr lang="en-US" sz="2400" b="0" dirty="0">
                <a:solidFill>
                  <a:schemeClr val="tx1"/>
                </a:solidFill>
              </a:rPr>
              <a:t>It’s unclear what the nature of the causal relationship must be and whether proximate cause will be required.</a:t>
            </a:r>
            <a:endParaRPr lang="en-US" sz="2000" b="0" dirty="0">
              <a:solidFill>
                <a:schemeClr val="tx1"/>
              </a:solidFill>
            </a:endParaRPr>
          </a:p>
        </p:txBody>
      </p:sp>
      <p:sp>
        <p:nvSpPr>
          <p:cNvPr id="4" name="Slide Number Placeholder 3" descr="" title="">
            <a:extLst>
              <a:ext uri="{FF2B5EF4-FFF2-40B4-BE49-F238E27FC236}">
                <a16:creationId xmlns:a16="http://schemas.microsoft.com/office/drawing/2014/main" id="{F0DD8F26-C692-40AC-BC61-8EA05302DA39}"/>
              </a:ext>
            </a:extLst>
          </p:cNvPr>
          <p:cNvSpPr>
            <a:spLocks noGrp="1"/>
          </p:cNvSpPr>
          <p:nvPr>
            <p:ph type="sldNum" sz="quarter" idx="12"/>
          </p:nvPr>
        </p:nvSpPr>
        <p:spPr/>
        <p:txBody>
          <a:bodyPr/>
          <a:lstStyle/>
          <a:p>
            <a:fld id="{FC08EF22-0840-446D-9831-929E105F271A}" type="slidenum">
              <a:rPr lang="en-US" smtClean="0"/>
              <a:t>41</a:t>
            </a:fld>
            <a:endParaRPr lang="en-US"/>
          </a:p>
        </p:txBody>
      </p:sp>
      <p:pic>
        <p:nvPicPr>
          <p:cNvPr id="5" name="Picture 4" descr="" title="">
            <a:extLst>
              <a:ext uri="{FF2B5EF4-FFF2-40B4-BE49-F238E27FC236}">
                <a16:creationId xmlns:a16="http://schemas.microsoft.com/office/drawing/2014/main" id="{56379D80-899A-F4E9-A0B5-AE752D2C61ED}"/>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208642" y="4159952"/>
            <a:ext cx="4437592" cy="2491523"/>
          </a:xfrm>
          <a:prstGeom prst="rect">
            <a:avLst/>
          </a:prstGeom>
        </p:spPr>
      </p:pic>
      <p:pic>
        <p:nvPicPr>
          <p:cNvPr id="6" name="Picture 5" descr="" title="">
            <a:extLst>
              <a:ext uri="{FF2B5EF4-FFF2-40B4-BE49-F238E27FC236}">
                <a16:creationId xmlns:a16="http://schemas.microsoft.com/office/drawing/2014/main" id="{9C97923C-B31C-4DB2-E2CC-E1CB801A4F61}"/>
              </a:ext>
            </a:extLst>
          </p:cNvPr>
          <p:cNvPicPr>
            <a:picLocks noChangeAspect="1"/>
          </p:cNvPicPr>
          <p:nvPr/>
        </p:nvPicPr>
        <p:blipFill>
          <a:blip r:embed="rId4"/>
          <a:stretch>
            <a:fillRect/>
          </a:stretch>
        </p:blipFill>
        <p:spPr>
          <a:xfrm>
            <a:off x="7483037" y="4021285"/>
            <a:ext cx="2630190" cy="2630190"/>
          </a:xfrm>
          <a:prstGeom prst="rect">
            <a:avLst/>
          </a:prstGeom>
        </p:spPr>
      </p:pic>
      <p:pic>
        <p:nvPicPr>
          <p:cNvPr id="7" name="Picture 6" descr="" title="">
            <a:extLst>
              <a:ext uri="{FF2B5EF4-FFF2-40B4-BE49-F238E27FC236}">
                <a16:creationId xmlns:a16="http://schemas.microsoft.com/office/drawing/2014/main" id="{79240755-1ACB-C73A-EDDD-7A3942A9E21D}"/>
              </a:ext>
            </a:extLst>
          </p:cNvPr>
          <p:cNvPicPr>
            <a:picLocks noChangeAspect="1"/>
          </p:cNvPicPr>
          <p:nvPr/>
        </p:nvPicPr>
        <p:blipFill>
          <a:blip r:embed="rId5"/>
          <a:stretch>
            <a:fillRect/>
          </a:stretch>
        </p:blipFill>
        <p:spPr>
          <a:xfrm>
            <a:off x="5937664" y="4813262"/>
            <a:ext cx="1123644" cy="1123644"/>
          </a:xfrm>
          <a:prstGeom prst="rect">
            <a:avLst/>
          </a:prstGeom>
        </p:spPr>
      </p:pic>
    </p:spTree>
    <p:extLst>
      <p:ext uri="{BB962C8B-B14F-4D97-AF65-F5344CB8AC3E}">
        <p14:creationId xmlns:p14="http://schemas.microsoft.com/office/powerpoint/2010/main" val="3253322272"/>
      </p:ext>
    </p:extLst>
  </p:cSld>
  <p:clrMapOvr>
    <a:masterClrMapping/>
  </p:clrMapOvr>
</p:sld>
</file>

<file path=ppt/slides/slide42.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1057B57-9F83-4FDE-8199-1945BA1B15C2}"/>
              </a:ext>
            </a:extLst>
          </p:cNvPr>
          <p:cNvSpPr>
            <a:spLocks noGrp="1"/>
          </p:cNvSpPr>
          <p:nvPr>
            <p:ph type="title"/>
          </p:nvPr>
        </p:nvSpPr>
        <p:spPr>
          <a:xfrm>
            <a:off x="364433" y="1191781"/>
            <a:ext cx="10598428" cy="795456"/>
          </a:xfrm>
        </p:spPr>
        <p:txBody>
          <a:bodyPr/>
          <a:lstStyle/>
          <a:p>
            <a:r>
              <a:rPr lang="en-US" sz="4000" i="1" dirty="0"/>
              <a:t>Luv n' Care, Ltd. v. </a:t>
            </a:r>
            <a:r>
              <a:rPr lang="en-US" sz="4000" i="1" dirty="0" err="1"/>
              <a:t>Laurain</a:t>
            </a:r>
            <a:endParaRPr lang="en-US" sz="4000" i="1" dirty="0"/>
          </a:p>
        </p:txBody>
      </p:sp>
      <p:sp>
        <p:nvSpPr>
          <p:cNvPr id="3" name="Text Placeholder 2" descr="" title="">
            <a:extLst>
              <a:ext uri="{FF2B5EF4-FFF2-40B4-BE49-F238E27FC236}">
                <a16:creationId xmlns:a16="http://schemas.microsoft.com/office/drawing/2014/main" id="{FFD6C673-885E-4686-A15A-97CB72A53CCA}"/>
              </a:ext>
            </a:extLst>
          </p:cNvPr>
          <p:cNvSpPr>
            <a:spLocks noGrp="1"/>
          </p:cNvSpPr>
          <p:nvPr>
            <p:ph type="body" idx="1"/>
          </p:nvPr>
        </p:nvSpPr>
        <p:spPr>
          <a:xfrm>
            <a:off x="533400" y="3865984"/>
            <a:ext cx="5897880" cy="620132"/>
          </a:xfrm>
        </p:spPr>
        <p:txBody>
          <a:bodyPr/>
          <a:lstStyle/>
          <a:p>
            <a:endParaRPr lang="en-US" sz="2800" dirty="0"/>
          </a:p>
          <a:p>
            <a:r>
              <a:rPr lang="en-US" sz="2800" dirty="0"/>
              <a:t>98 </a:t>
            </a:r>
            <a:r>
              <a:rPr lang="en-US" sz="2800" dirty="0" err="1"/>
              <a:t>F.4th</a:t>
            </a:r>
            <a:r>
              <a:rPr lang="en-US" sz="2800" dirty="0"/>
              <a:t> 1081 (Fed. Cir. 2024)</a:t>
            </a:r>
          </a:p>
        </p:txBody>
      </p:sp>
      <p:sp>
        <p:nvSpPr>
          <p:cNvPr id="5" name="Slide Number Placeholder 4" descr="" title="">
            <a:extLst>
              <a:ext uri="{FF2B5EF4-FFF2-40B4-BE49-F238E27FC236}">
                <a16:creationId xmlns:a16="http://schemas.microsoft.com/office/drawing/2014/main" id="{298C3279-56AB-4412-803E-0347111CE815}"/>
              </a:ext>
            </a:extLst>
          </p:cNvPr>
          <p:cNvSpPr>
            <a:spLocks noGrp="1"/>
          </p:cNvSpPr>
          <p:nvPr>
            <p:ph type="sldNum" sz="quarter" idx="12"/>
          </p:nvPr>
        </p:nvSpPr>
        <p:spPr/>
        <p:txBody>
          <a:bodyPr/>
          <a:lstStyle/>
          <a:p>
            <a:fld id="{FC08EF22-0840-446D-9831-929E105F271A}" type="slidenum">
              <a:rPr lang="en-US" smtClean="0"/>
              <a:pPr/>
              <a:t>42</a:t>
            </a:fld>
            <a:endParaRPr lang="en-US"/>
          </a:p>
        </p:txBody>
      </p:sp>
      <p:sp>
        <p:nvSpPr>
          <p:cNvPr id="4" name="Text Placeholder 2" descr="" title="">
            <a:extLst>
              <a:ext uri="{FF2B5EF4-FFF2-40B4-BE49-F238E27FC236}">
                <a16:creationId xmlns:a16="http://schemas.microsoft.com/office/drawing/2014/main" id="{5C999369-4120-BFA5-1062-7A072CF93B83}"/>
              </a:ext>
            </a:extLst>
          </p:cNvPr>
          <p:cNvSpPr txBox="1">
            <a:spLocks/>
          </p:cNvSpPr>
          <p:nvPr/>
        </p:nvSpPr>
        <p:spPr>
          <a:xfrm>
            <a:off x="364433" y="2298444"/>
            <a:ext cx="8927123" cy="1334847"/>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800" dirty="0"/>
              <a:t>Intent and materiality can be demonstrated in multiple ways when asserting an inequitable conduct defense, making the defense more viable</a:t>
            </a:r>
          </a:p>
        </p:txBody>
      </p:sp>
      <p:sp>
        <p:nvSpPr>
          <p:cNvPr id="6" name="Text Placeholder 2" descr="" title="">
            <a:extLst>
              <a:ext uri="{FF2B5EF4-FFF2-40B4-BE49-F238E27FC236}">
                <a16:creationId xmlns:a16="http://schemas.microsoft.com/office/drawing/2014/main" id="{710170C8-2488-400D-2F1C-DAA70EAE6CDE}"/>
              </a:ext>
            </a:extLst>
          </p:cNvPr>
          <p:cNvSpPr txBox="1">
            <a:spLocks/>
          </p:cNvSpPr>
          <p:nvPr/>
        </p:nvSpPr>
        <p:spPr>
          <a:xfrm>
            <a:off x="9389327" y="6116776"/>
            <a:ext cx="2483005" cy="590366"/>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800" dirty="0">
                <a:solidFill>
                  <a:schemeClr val="bg1"/>
                </a:solidFill>
              </a:rPr>
              <a:t>PATENT LAW</a:t>
            </a:r>
          </a:p>
        </p:txBody>
      </p:sp>
    </p:spTree>
    <p:extLst>
      <p:ext uri="{BB962C8B-B14F-4D97-AF65-F5344CB8AC3E}">
        <p14:creationId xmlns:p14="http://schemas.microsoft.com/office/powerpoint/2010/main" val="578758543"/>
      </p:ext>
    </p:extLst>
  </p:cSld>
  <p:clrMapOvr>
    <a:masterClrMapping/>
  </p:clrMapOvr>
</p:sld>
</file>

<file path=ppt/slides/slide43.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63A05C1-AC16-4215-881C-C8E7AB18479A}"/>
              </a:ext>
            </a:extLst>
          </p:cNvPr>
          <p:cNvSpPr>
            <a:spLocks noGrp="1"/>
          </p:cNvSpPr>
          <p:nvPr>
            <p:ph type="title"/>
          </p:nvPr>
        </p:nvSpPr>
        <p:spPr/>
        <p:txBody>
          <a:bodyPr/>
          <a:lstStyle/>
          <a:p>
            <a:r>
              <a:rPr lang="en-US" sz="3600" i="1" dirty="0"/>
              <a:t>Luv n' Care, Ltd. v. </a:t>
            </a:r>
            <a:r>
              <a:rPr lang="en-US" sz="3600" i="1" dirty="0" err="1"/>
              <a:t>Laurain</a:t>
            </a:r>
            <a:endParaRPr lang="en-US" sz="3600" dirty="0"/>
          </a:p>
        </p:txBody>
      </p:sp>
      <p:sp>
        <p:nvSpPr>
          <p:cNvPr id="3" name="Content Placeholder 2" descr="" title="">
            <a:extLst>
              <a:ext uri="{FF2B5EF4-FFF2-40B4-BE49-F238E27FC236}">
                <a16:creationId xmlns:a16="http://schemas.microsoft.com/office/drawing/2014/main" id="{04CD1DAE-25C8-4B27-A9DB-F7BDEE0D570F}"/>
              </a:ext>
            </a:extLst>
          </p:cNvPr>
          <p:cNvSpPr>
            <a:spLocks noGrp="1"/>
          </p:cNvSpPr>
          <p:nvPr>
            <p:ph idx="1"/>
          </p:nvPr>
        </p:nvSpPr>
        <p:spPr>
          <a:xfrm>
            <a:off x="533400" y="1395305"/>
            <a:ext cx="11127034" cy="5070149"/>
          </a:xfrm>
        </p:spPr>
        <p:txBody>
          <a:bodyPr/>
          <a:lstStyle/>
          <a:p>
            <a:r>
              <a:rPr lang="en-US" sz="2200" dirty="0"/>
              <a:t>Inequitable Conduct</a:t>
            </a:r>
          </a:p>
          <a:p>
            <a:pPr marL="285750" indent="-285750">
              <a:spcAft>
                <a:spcPts val="600"/>
              </a:spcAft>
              <a:buFont typeface="Arial" panose="020B0604020202020204" pitchFamily="34" charset="0"/>
              <a:buChar char="•"/>
            </a:pPr>
            <a:r>
              <a:rPr lang="en-US" sz="2000" b="0" dirty="0">
                <a:solidFill>
                  <a:schemeClr val="tx1"/>
                </a:solidFill>
              </a:rPr>
              <a:t>Materiality may be proven by showing</a:t>
            </a:r>
          </a:p>
          <a:p>
            <a:pPr marL="514350" lvl="2" indent="-285750">
              <a:spcAft>
                <a:spcPts val="600"/>
              </a:spcAft>
            </a:pPr>
            <a:r>
              <a:rPr lang="en-US" sz="2000" b="0" dirty="0">
                <a:solidFill>
                  <a:schemeClr val="tx1"/>
                </a:solidFill>
              </a:rPr>
              <a:t>a misrepresentation that impacted the PTO’s patentability determination; </a:t>
            </a:r>
            <a:r>
              <a:rPr lang="en-US" sz="2000" b="1" i="1" dirty="0">
                <a:solidFill>
                  <a:schemeClr val="tx1"/>
                </a:solidFill>
              </a:rPr>
              <a:t>OR</a:t>
            </a:r>
            <a:endParaRPr lang="en-US" sz="2000" b="1" i="1" dirty="0"/>
          </a:p>
          <a:p>
            <a:pPr marL="514350" lvl="2" indent="-285750">
              <a:spcAft>
                <a:spcPts val="600"/>
              </a:spcAft>
            </a:pPr>
            <a:r>
              <a:rPr lang="en-US" sz="2000" b="1" i="1" dirty="0">
                <a:solidFill>
                  <a:schemeClr val="tx1"/>
                </a:solidFill>
              </a:rPr>
              <a:t>egregious affirmative misconduct alone</a:t>
            </a:r>
          </a:p>
          <a:p>
            <a:pPr marL="342900" lvl="1" indent="-342900">
              <a:spcAft>
                <a:spcPts val="600"/>
              </a:spcAft>
              <a:buFont typeface="Arial" panose="020B0604020202020204" pitchFamily="34" charset="0"/>
              <a:buChar char="•"/>
            </a:pPr>
            <a:r>
              <a:rPr lang="en-US" sz="2000" b="0" dirty="0">
                <a:solidFill>
                  <a:schemeClr val="tx1"/>
                </a:solidFill>
              </a:rPr>
              <a:t>Intent may be proven by</a:t>
            </a:r>
          </a:p>
          <a:p>
            <a:pPr marL="571500" lvl="2" indent="-342900">
              <a:spcAft>
                <a:spcPts val="600"/>
              </a:spcAft>
            </a:pPr>
            <a:r>
              <a:rPr lang="en-US" sz="2000" b="0" dirty="0">
                <a:solidFill>
                  <a:schemeClr val="tx1"/>
                </a:solidFill>
              </a:rPr>
              <a:t>individual acts in isolation; </a:t>
            </a:r>
            <a:r>
              <a:rPr lang="en-US" sz="2000" b="1" i="1" dirty="0">
                <a:solidFill>
                  <a:schemeClr val="tx1"/>
                </a:solidFill>
              </a:rPr>
              <a:t>OR </a:t>
            </a:r>
          </a:p>
          <a:p>
            <a:pPr marL="571500" lvl="2" indent="-342900">
              <a:spcAft>
                <a:spcPts val="600"/>
              </a:spcAft>
            </a:pPr>
            <a:r>
              <a:rPr lang="en-US" sz="2000" b="1" i="1" dirty="0">
                <a:solidFill>
                  <a:schemeClr val="tx1"/>
                </a:solidFill>
              </a:rPr>
              <a:t>examining a patent owner’s acts in the aggregate.</a:t>
            </a:r>
          </a:p>
          <a:p>
            <a:r>
              <a:rPr lang="en-US" sz="2200" dirty="0"/>
              <a:t>Likely Impact</a:t>
            </a:r>
          </a:p>
          <a:p>
            <a:pPr marL="285750" indent="-285750">
              <a:spcAft>
                <a:spcPts val="600"/>
              </a:spcAft>
              <a:buFont typeface="Arial" panose="020B0604020202020204" pitchFamily="34" charset="0"/>
              <a:buChar char="•"/>
            </a:pPr>
            <a:r>
              <a:rPr lang="en-US" sz="2000" b="0" dirty="0">
                <a:solidFill>
                  <a:schemeClr val="tx1"/>
                </a:solidFill>
              </a:rPr>
              <a:t>More ways to demonstrate materiality and intent means more opportunity for an inequitable conduct defense to succeed.</a:t>
            </a:r>
          </a:p>
          <a:p>
            <a:pPr marL="285750" indent="-285750">
              <a:spcAft>
                <a:spcPts val="600"/>
              </a:spcAft>
              <a:buFont typeface="Arial" panose="020B0604020202020204" pitchFamily="34" charset="0"/>
              <a:buChar char="•"/>
            </a:pPr>
            <a:r>
              <a:rPr lang="en-US" sz="2000" b="0" dirty="0">
                <a:solidFill>
                  <a:schemeClr val="tx1"/>
                </a:solidFill>
              </a:rPr>
              <a:t>Accused infringers may be more likely to plead this equitable defense </a:t>
            </a:r>
          </a:p>
          <a:p>
            <a:pPr marL="285750" indent="-285750">
              <a:spcAft>
                <a:spcPts val="600"/>
              </a:spcAft>
              <a:buFont typeface="Arial" panose="020B0604020202020204" pitchFamily="34" charset="0"/>
              <a:buChar char="•"/>
            </a:pPr>
            <a:r>
              <a:rPr lang="en-US" sz="2000" b="0" dirty="0">
                <a:solidFill>
                  <a:schemeClr val="tx1"/>
                </a:solidFill>
              </a:rPr>
              <a:t>It is unclear what the nature of the causal relationship must be and whether proximate cause will be required.</a:t>
            </a:r>
          </a:p>
          <a:p>
            <a:pPr lvl="2" indent="0">
              <a:buNone/>
            </a:pPr>
            <a:endParaRPr lang="en-US" sz="2400" b="0" i="1" dirty="0">
              <a:solidFill>
                <a:schemeClr val="tx1"/>
              </a:solidFill>
            </a:endParaRPr>
          </a:p>
        </p:txBody>
      </p:sp>
      <p:sp>
        <p:nvSpPr>
          <p:cNvPr id="4" name="Slide Number Placeholder 3" descr="" title="">
            <a:extLst>
              <a:ext uri="{FF2B5EF4-FFF2-40B4-BE49-F238E27FC236}">
                <a16:creationId xmlns:a16="http://schemas.microsoft.com/office/drawing/2014/main" id="{F0DD8F26-C692-40AC-BC61-8EA05302DA39}"/>
              </a:ext>
            </a:extLst>
          </p:cNvPr>
          <p:cNvSpPr>
            <a:spLocks noGrp="1"/>
          </p:cNvSpPr>
          <p:nvPr>
            <p:ph type="sldNum" sz="quarter" idx="12"/>
          </p:nvPr>
        </p:nvSpPr>
        <p:spPr/>
        <p:txBody>
          <a:bodyPr/>
          <a:lstStyle/>
          <a:p>
            <a:fld id="{FC08EF22-0840-446D-9831-929E105F271A}" type="slidenum">
              <a:rPr lang="en-US" smtClean="0"/>
              <a:t>43</a:t>
            </a:fld>
            <a:endParaRPr lang="en-US"/>
          </a:p>
        </p:txBody>
      </p:sp>
    </p:spTree>
    <p:extLst>
      <p:ext uri="{BB962C8B-B14F-4D97-AF65-F5344CB8AC3E}">
        <p14:creationId xmlns:p14="http://schemas.microsoft.com/office/powerpoint/2010/main" val="1606574196"/>
      </p:ext>
    </p:extLst>
  </p:cSld>
  <p:clrMapOvr>
    <a:masterClrMapping/>
  </p:clrMapOvr>
</p:sld>
</file>

<file path=ppt/slides/slide44.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1057B57-9F83-4FDE-8199-1945BA1B15C2}"/>
              </a:ext>
            </a:extLst>
          </p:cNvPr>
          <p:cNvSpPr>
            <a:spLocks noGrp="1"/>
          </p:cNvSpPr>
          <p:nvPr>
            <p:ph type="title"/>
          </p:nvPr>
        </p:nvSpPr>
        <p:spPr>
          <a:xfrm>
            <a:off x="364433" y="1191781"/>
            <a:ext cx="10598428" cy="795456"/>
          </a:xfrm>
        </p:spPr>
        <p:txBody>
          <a:bodyPr/>
          <a:lstStyle/>
          <a:p>
            <a:r>
              <a:rPr lang="en-US" sz="4000" i="1" dirty="0"/>
              <a:t>AI Visualize v. Nuance Communications </a:t>
            </a:r>
          </a:p>
        </p:txBody>
      </p:sp>
      <p:sp>
        <p:nvSpPr>
          <p:cNvPr id="3" name="Text Placeholder 2" descr="" title="">
            <a:extLst>
              <a:ext uri="{FF2B5EF4-FFF2-40B4-BE49-F238E27FC236}">
                <a16:creationId xmlns:a16="http://schemas.microsoft.com/office/drawing/2014/main" id="{FFD6C673-885E-4686-A15A-97CB72A53CCA}"/>
              </a:ext>
            </a:extLst>
          </p:cNvPr>
          <p:cNvSpPr>
            <a:spLocks noGrp="1"/>
          </p:cNvSpPr>
          <p:nvPr>
            <p:ph type="body" idx="1"/>
          </p:nvPr>
        </p:nvSpPr>
        <p:spPr>
          <a:xfrm>
            <a:off x="533400" y="3865984"/>
            <a:ext cx="5897880" cy="620132"/>
          </a:xfrm>
        </p:spPr>
        <p:txBody>
          <a:bodyPr/>
          <a:lstStyle/>
          <a:p>
            <a:endParaRPr lang="en-US" sz="2800" dirty="0"/>
          </a:p>
          <a:p>
            <a:r>
              <a:rPr lang="en-US" sz="2800" dirty="0"/>
              <a:t>97 </a:t>
            </a:r>
            <a:r>
              <a:rPr lang="en-US" sz="2800" dirty="0" err="1"/>
              <a:t>F.4th</a:t>
            </a:r>
            <a:r>
              <a:rPr lang="en-US" sz="2800" dirty="0"/>
              <a:t> 1371 (Fed. Cir. 2024)</a:t>
            </a:r>
          </a:p>
        </p:txBody>
      </p:sp>
      <p:sp>
        <p:nvSpPr>
          <p:cNvPr id="5" name="Slide Number Placeholder 4" descr="" title="">
            <a:extLst>
              <a:ext uri="{FF2B5EF4-FFF2-40B4-BE49-F238E27FC236}">
                <a16:creationId xmlns:a16="http://schemas.microsoft.com/office/drawing/2014/main" id="{298C3279-56AB-4412-803E-0347111CE815}"/>
              </a:ext>
            </a:extLst>
          </p:cNvPr>
          <p:cNvSpPr>
            <a:spLocks noGrp="1"/>
          </p:cNvSpPr>
          <p:nvPr>
            <p:ph type="sldNum" sz="quarter" idx="12"/>
          </p:nvPr>
        </p:nvSpPr>
        <p:spPr/>
        <p:txBody>
          <a:bodyPr/>
          <a:lstStyle/>
          <a:p>
            <a:fld id="{FC08EF22-0840-446D-9831-929E105F271A}" type="slidenum">
              <a:rPr lang="en-US" smtClean="0"/>
              <a:pPr/>
              <a:t>44</a:t>
            </a:fld>
            <a:endParaRPr lang="en-US"/>
          </a:p>
        </p:txBody>
      </p:sp>
      <p:sp>
        <p:nvSpPr>
          <p:cNvPr id="4" name="Text Placeholder 2" descr="" title="">
            <a:extLst>
              <a:ext uri="{FF2B5EF4-FFF2-40B4-BE49-F238E27FC236}">
                <a16:creationId xmlns:a16="http://schemas.microsoft.com/office/drawing/2014/main" id="{5C999369-4120-BFA5-1062-7A072CF93B83}"/>
              </a:ext>
            </a:extLst>
          </p:cNvPr>
          <p:cNvSpPr txBox="1">
            <a:spLocks/>
          </p:cNvSpPr>
          <p:nvPr/>
        </p:nvSpPr>
        <p:spPr>
          <a:xfrm>
            <a:off x="533400" y="2216425"/>
            <a:ext cx="8927123" cy="1645051"/>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800" dirty="0"/>
              <a:t>Computer related patents must demonstrate an improvement to technology or a technical solution to a technical problem to overcome </a:t>
            </a:r>
            <a:r>
              <a:rPr lang="en-US" sz="2800" i="1" dirty="0"/>
              <a:t>Alice</a:t>
            </a:r>
          </a:p>
        </p:txBody>
      </p:sp>
      <p:sp>
        <p:nvSpPr>
          <p:cNvPr id="6" name="Text Placeholder 2" descr="" title="">
            <a:extLst>
              <a:ext uri="{FF2B5EF4-FFF2-40B4-BE49-F238E27FC236}">
                <a16:creationId xmlns:a16="http://schemas.microsoft.com/office/drawing/2014/main" id="{710170C8-2488-400D-2F1C-DAA70EAE6CDE}"/>
              </a:ext>
            </a:extLst>
          </p:cNvPr>
          <p:cNvSpPr txBox="1">
            <a:spLocks/>
          </p:cNvSpPr>
          <p:nvPr/>
        </p:nvSpPr>
        <p:spPr>
          <a:xfrm>
            <a:off x="9389327" y="6116776"/>
            <a:ext cx="2483005" cy="590366"/>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800" dirty="0">
                <a:solidFill>
                  <a:schemeClr val="bg1"/>
                </a:solidFill>
              </a:rPr>
              <a:t>PATENT LAW</a:t>
            </a:r>
          </a:p>
        </p:txBody>
      </p:sp>
    </p:spTree>
    <p:extLst>
      <p:ext uri="{BB962C8B-B14F-4D97-AF65-F5344CB8AC3E}">
        <p14:creationId xmlns:p14="http://schemas.microsoft.com/office/powerpoint/2010/main" val="3883931878"/>
      </p:ext>
    </p:extLst>
  </p:cSld>
  <p:clrMapOvr>
    <a:masterClrMapping/>
  </p:clrMapOvr>
</p:sld>
</file>

<file path=ppt/slides/slide4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60BDC0DA-309A-4F6B-91CE-72C50DCA5DF5}"/>
              </a:ext>
            </a:extLst>
          </p:cNvPr>
          <p:cNvSpPr>
            <a:spLocks noGrp="1"/>
          </p:cNvSpPr>
          <p:nvPr>
            <p:ph type="title"/>
          </p:nvPr>
        </p:nvSpPr>
        <p:spPr/>
        <p:txBody>
          <a:bodyPr/>
          <a:lstStyle/>
          <a:p>
            <a:r>
              <a:rPr lang="en-US" sz="3600" i="1" dirty="0"/>
              <a:t>AI Visualize v. Nuance Communications </a:t>
            </a:r>
          </a:p>
        </p:txBody>
      </p:sp>
      <p:sp>
        <p:nvSpPr>
          <p:cNvPr id="3" name="Slide Number Placeholder 2" descr="" title="">
            <a:extLst>
              <a:ext uri="{FF2B5EF4-FFF2-40B4-BE49-F238E27FC236}">
                <a16:creationId xmlns:a16="http://schemas.microsoft.com/office/drawing/2014/main" id="{BD394A40-2EAC-4F49-890A-E057F89757D6}"/>
              </a:ext>
            </a:extLst>
          </p:cNvPr>
          <p:cNvSpPr>
            <a:spLocks noGrp="1"/>
          </p:cNvSpPr>
          <p:nvPr>
            <p:ph type="sldNum" sz="quarter" idx="12"/>
          </p:nvPr>
        </p:nvSpPr>
        <p:spPr/>
        <p:txBody>
          <a:bodyPr/>
          <a:lstStyle/>
          <a:p>
            <a:fld id="{FC08EF22-0840-446D-9831-929E105F271A}" type="slidenum">
              <a:rPr lang="en-US" sz="1050" smtClean="0"/>
              <a:t>45</a:t>
            </a:fld>
            <a:endParaRPr lang="en-US" sz="1050"/>
          </a:p>
        </p:txBody>
      </p:sp>
      <p:sp>
        <p:nvSpPr>
          <p:cNvPr id="4" name="Content Placeholder 3" descr="" title="">
            <a:extLst>
              <a:ext uri="{FF2B5EF4-FFF2-40B4-BE49-F238E27FC236}">
                <a16:creationId xmlns:a16="http://schemas.microsoft.com/office/drawing/2014/main" id="{ACC85A3B-F8AC-44AF-9DEA-2CC1A5DF6118}"/>
              </a:ext>
            </a:extLst>
          </p:cNvPr>
          <p:cNvSpPr>
            <a:spLocks noGrp="1"/>
          </p:cNvSpPr>
          <p:nvPr>
            <p:ph idx="13"/>
          </p:nvPr>
        </p:nvSpPr>
        <p:spPr>
          <a:xfrm>
            <a:off x="2746017" y="1548214"/>
            <a:ext cx="9193523" cy="4254531"/>
          </a:xfrm>
        </p:spPr>
        <p:txBody>
          <a:bodyPr/>
          <a:lstStyle/>
          <a:p>
            <a:r>
              <a:rPr lang="en-US" sz="2200" dirty="0"/>
              <a:t>Alice and Subject Matter Eligibility (SME)</a:t>
            </a:r>
            <a:endParaRPr lang="en-US" sz="2200" b="0" dirty="0">
              <a:solidFill>
                <a:schemeClr val="tx1"/>
              </a:solidFill>
            </a:endParaRPr>
          </a:p>
          <a:p>
            <a:pPr marL="685800" lvl="2" indent="-457200">
              <a:buFont typeface="+mj-lt"/>
              <a:buAutoNum type="arabicPeriod"/>
            </a:pPr>
            <a:r>
              <a:rPr lang="en-US" b="0" dirty="0">
                <a:solidFill>
                  <a:schemeClr val="tx1"/>
                </a:solidFill>
              </a:rPr>
              <a:t>Determine whether the patent is directed towards a patent ineligible concept, like an abstract idea</a:t>
            </a:r>
            <a:endParaRPr lang="en-US" dirty="0"/>
          </a:p>
          <a:p>
            <a:pPr marL="1030288" lvl="3" indent="-457200"/>
            <a:r>
              <a:rPr lang="en-US" b="0" dirty="0">
                <a:solidFill>
                  <a:schemeClr val="tx1"/>
                </a:solidFill>
              </a:rPr>
              <a:t>Examine the focus of the claimed advance over the prior art.</a:t>
            </a:r>
          </a:p>
          <a:p>
            <a:pPr marL="1030288" lvl="3" indent="-457200"/>
            <a:r>
              <a:rPr lang="en-US" sz="1600" b="0" dirty="0">
                <a:solidFill>
                  <a:schemeClr val="tx1"/>
                </a:solidFill>
              </a:rPr>
              <a:t>The focus must be on an improvement to the technologies, the specific means and methods to improve the technologies, or a technical solution to a technical problem</a:t>
            </a:r>
            <a:endParaRPr lang="en-US" b="0" dirty="0">
              <a:solidFill>
                <a:schemeClr val="tx1"/>
              </a:solidFill>
            </a:endParaRPr>
          </a:p>
          <a:p>
            <a:pPr marL="685800" lvl="2" indent="-457200">
              <a:buFont typeface="+mj-lt"/>
              <a:buAutoNum type="arabicPeriod"/>
            </a:pPr>
            <a:r>
              <a:rPr lang="en-US" dirty="0"/>
              <a:t>Determine whether the claims individually or in ordered combination recite elements sufficient to transform it into a patentable subject matter</a:t>
            </a:r>
          </a:p>
          <a:p>
            <a:pPr marL="1030288" lvl="3" indent="-457200"/>
            <a:r>
              <a:rPr lang="en-US" dirty="0"/>
              <a:t>Examine the claims for an inventive step that makes the claims patentable</a:t>
            </a:r>
          </a:p>
          <a:p>
            <a:pPr marL="1030288" lvl="3" indent="-457200"/>
            <a:r>
              <a:rPr lang="en-US" dirty="0"/>
              <a:t>The claims do not recite an inventive step if the claim elements or ordered combinations of claim elements are routine, conventional or well-know in the prior art; or if the patentee cannot show a concrete application of an abstract idea</a:t>
            </a:r>
          </a:p>
          <a:p>
            <a:pPr marL="1030288" lvl="3" indent="-457200">
              <a:buFont typeface="+mj-lt"/>
              <a:buAutoNum type="arabicPeriod"/>
            </a:pPr>
            <a:endParaRPr lang="en-US" dirty="0"/>
          </a:p>
          <a:p>
            <a:pPr marL="1030288" lvl="3" indent="-457200">
              <a:buFont typeface="+mj-lt"/>
              <a:buAutoNum type="arabicPeriod"/>
            </a:pPr>
            <a:endParaRPr lang="en-US" b="0" dirty="0">
              <a:solidFill>
                <a:schemeClr val="tx1"/>
              </a:solidFill>
            </a:endParaRPr>
          </a:p>
          <a:p>
            <a:pPr marL="457200" indent="-457200">
              <a:buFont typeface="+mj-lt"/>
              <a:buAutoNum type="arabicPeriod"/>
            </a:pPr>
            <a:endParaRPr lang="en-US" sz="2400" b="0" dirty="0">
              <a:solidFill>
                <a:schemeClr val="tx1"/>
              </a:solidFill>
            </a:endParaRPr>
          </a:p>
        </p:txBody>
      </p:sp>
      <p:pic>
        <p:nvPicPr>
          <p:cNvPr id="1026" name="Picture 2" descr="" title="">
            <a:extLst>
              <a:ext uri="{FF2B5EF4-FFF2-40B4-BE49-F238E27FC236}">
                <a16:creationId xmlns:a16="http://schemas.microsoft.com/office/drawing/2014/main" id="{ADB88C9B-FEE9-943D-C4DC-3F609E0469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460" y="2472448"/>
            <a:ext cx="2615764" cy="2406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7479440"/>
      </p:ext>
    </p:extLst>
  </p:cSld>
  <p:clrMapOvr>
    <a:masterClrMapping/>
  </p:clrMapOvr>
</p:sld>
</file>

<file path=ppt/slides/slide46.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63A05C1-AC16-4215-881C-C8E7AB18479A}"/>
              </a:ext>
            </a:extLst>
          </p:cNvPr>
          <p:cNvSpPr>
            <a:spLocks noGrp="1"/>
          </p:cNvSpPr>
          <p:nvPr>
            <p:ph type="title"/>
          </p:nvPr>
        </p:nvSpPr>
        <p:spPr/>
        <p:txBody>
          <a:bodyPr/>
          <a:lstStyle/>
          <a:p>
            <a:r>
              <a:rPr lang="en-US" sz="3200" i="1" dirty="0"/>
              <a:t>AI </a:t>
            </a:r>
            <a:r>
              <a:rPr lang="en-US" sz="3200" i="1" dirty="0" err="1"/>
              <a:t>Visualizate</a:t>
            </a:r>
            <a:r>
              <a:rPr lang="en-US" sz="3200" i="1" dirty="0"/>
              <a:t> v. Nuance Communications </a:t>
            </a:r>
            <a:endParaRPr lang="en-US" sz="3200" dirty="0"/>
          </a:p>
        </p:txBody>
      </p:sp>
      <p:sp>
        <p:nvSpPr>
          <p:cNvPr id="3" name="Content Placeholder 2" descr="" title="">
            <a:extLst>
              <a:ext uri="{FF2B5EF4-FFF2-40B4-BE49-F238E27FC236}">
                <a16:creationId xmlns:a16="http://schemas.microsoft.com/office/drawing/2014/main" id="{04CD1DAE-25C8-4B27-A9DB-F7BDEE0D570F}"/>
              </a:ext>
            </a:extLst>
          </p:cNvPr>
          <p:cNvSpPr>
            <a:spLocks noGrp="1"/>
          </p:cNvSpPr>
          <p:nvPr>
            <p:ph idx="1"/>
          </p:nvPr>
        </p:nvSpPr>
        <p:spPr>
          <a:xfrm>
            <a:off x="531566" y="1440639"/>
            <a:ext cx="8335343" cy="5008752"/>
          </a:xfrm>
        </p:spPr>
        <p:txBody>
          <a:bodyPr/>
          <a:lstStyle/>
          <a:p>
            <a:r>
              <a:rPr lang="en-US" sz="2000" dirty="0"/>
              <a:t>Alice Step 1 – Directed to Patent Ineligible Subject Matter</a:t>
            </a:r>
          </a:p>
          <a:p>
            <a:pPr marL="285750" indent="-285750">
              <a:buFont typeface="Arial" panose="020B0604020202020204" pitchFamily="34" charset="0"/>
              <a:buChar char="•"/>
            </a:pPr>
            <a:r>
              <a:rPr lang="en-US" b="0" dirty="0">
                <a:solidFill>
                  <a:schemeClr val="tx1"/>
                </a:solidFill>
              </a:rPr>
              <a:t>AI Visualize (</a:t>
            </a:r>
            <a:r>
              <a:rPr lang="en-US" b="0" dirty="0" err="1">
                <a:solidFill>
                  <a:schemeClr val="tx1"/>
                </a:solidFill>
              </a:rPr>
              <a:t>AIV</a:t>
            </a:r>
            <a:r>
              <a:rPr lang="en-US" b="0" dirty="0">
                <a:solidFill>
                  <a:schemeClr val="tx1"/>
                </a:solidFill>
              </a:rPr>
              <a:t>) argued that the claims recite a technical solution to a technical problem of “creation of virtual views” as evidenced by the specification.</a:t>
            </a:r>
          </a:p>
          <a:p>
            <a:pPr marL="285750" indent="-285750">
              <a:buFont typeface="Arial" panose="020B0604020202020204" pitchFamily="34" charset="0"/>
              <a:buChar char="•"/>
            </a:pPr>
            <a:r>
              <a:rPr lang="en-US" b="0" dirty="0">
                <a:solidFill>
                  <a:schemeClr val="tx1"/>
                </a:solidFill>
              </a:rPr>
              <a:t>The Fed. Cir. rejected </a:t>
            </a:r>
            <a:r>
              <a:rPr lang="en-US" b="0" dirty="0" err="1">
                <a:solidFill>
                  <a:schemeClr val="tx1"/>
                </a:solidFill>
              </a:rPr>
              <a:t>AIV’s</a:t>
            </a:r>
            <a:r>
              <a:rPr lang="en-US" b="0" dirty="0">
                <a:solidFill>
                  <a:schemeClr val="tx1"/>
                </a:solidFill>
              </a:rPr>
              <a:t> argument: “we refuse to import details from the specification . . .  there is no recitation in the claim about </a:t>
            </a:r>
            <a:r>
              <a:rPr lang="en-US" b="0" i="1" dirty="0">
                <a:solidFill>
                  <a:schemeClr val="tx1"/>
                </a:solidFill>
              </a:rPr>
              <a:t>how</a:t>
            </a:r>
            <a:r>
              <a:rPr lang="en-US" b="0" dirty="0">
                <a:solidFill>
                  <a:schemeClr val="tx1"/>
                </a:solidFill>
              </a:rPr>
              <a:t> to create frames or virtual views, much less in a manner that would meaningfully support a technical solution to a technical problem in the prior art.” </a:t>
            </a:r>
            <a:r>
              <a:rPr lang="en-US" b="0" i="1" dirty="0">
                <a:solidFill>
                  <a:schemeClr val="tx1"/>
                </a:solidFill>
              </a:rPr>
              <a:t>AI Visualize, Inc. v. Nuance Commc'ns, Inc.</a:t>
            </a:r>
            <a:r>
              <a:rPr lang="en-US" b="0" dirty="0">
                <a:solidFill>
                  <a:schemeClr val="tx1"/>
                </a:solidFill>
              </a:rPr>
              <a:t>, 97 </a:t>
            </a:r>
            <a:r>
              <a:rPr lang="en-US" b="0" dirty="0" err="1">
                <a:solidFill>
                  <a:schemeClr val="tx1"/>
                </a:solidFill>
              </a:rPr>
              <a:t>F.4th</a:t>
            </a:r>
            <a:r>
              <a:rPr lang="en-US" b="0" dirty="0">
                <a:solidFill>
                  <a:schemeClr val="tx1"/>
                </a:solidFill>
              </a:rPr>
              <a:t> 1371, 1379 (Fed. Cir. 2024)</a:t>
            </a:r>
          </a:p>
          <a:p>
            <a:pPr marL="285750" indent="-285750">
              <a:buFont typeface="Arial" panose="020B0604020202020204" pitchFamily="34" charset="0"/>
              <a:buChar char="•"/>
            </a:pPr>
            <a:r>
              <a:rPr lang="en-US" b="0" dirty="0">
                <a:solidFill>
                  <a:schemeClr val="tx1"/>
                </a:solidFill>
              </a:rPr>
              <a:t>Patents directed to steps of obtaining, manipulating, and displaying data.</a:t>
            </a:r>
          </a:p>
          <a:p>
            <a:r>
              <a:rPr lang="en-US" sz="2000" dirty="0"/>
              <a:t>Alice Step 2 – Transformation to Patentable Subject Matter</a:t>
            </a:r>
            <a:endParaRPr lang="en-US" sz="2000" b="0" dirty="0">
              <a:solidFill>
                <a:schemeClr val="tx1"/>
              </a:solidFill>
            </a:endParaRPr>
          </a:p>
          <a:p>
            <a:pPr marL="285750" indent="-285750">
              <a:buFont typeface="Arial" panose="020B0604020202020204" pitchFamily="34" charset="0"/>
              <a:buChar char="•"/>
            </a:pPr>
            <a:r>
              <a:rPr lang="en-US" b="0" dirty="0">
                <a:solidFill>
                  <a:schemeClr val="tx1"/>
                </a:solidFill>
              </a:rPr>
              <a:t>AI Visualization argued creation of virtual views as an inventive step</a:t>
            </a:r>
          </a:p>
          <a:p>
            <a:pPr marL="285750" indent="-285750">
              <a:buFont typeface="Arial" panose="020B0604020202020204" pitchFamily="34" charset="0"/>
              <a:buChar char="•"/>
            </a:pPr>
            <a:r>
              <a:rPr lang="en-US" b="0" dirty="0">
                <a:solidFill>
                  <a:schemeClr val="tx1"/>
                </a:solidFill>
              </a:rPr>
              <a:t>The court rejected that argument because “virtual views were known in the art.” </a:t>
            </a:r>
            <a:r>
              <a:rPr lang="en-US" b="0" i="1" dirty="0">
                <a:solidFill>
                  <a:schemeClr val="tx1"/>
                </a:solidFill>
              </a:rPr>
              <a:t>AI Visualize, Inc. v. Nuance Commc'ns, Inc.</a:t>
            </a:r>
            <a:r>
              <a:rPr lang="en-US" b="0" dirty="0">
                <a:solidFill>
                  <a:schemeClr val="tx1"/>
                </a:solidFill>
              </a:rPr>
              <a:t>, 97 </a:t>
            </a:r>
            <a:r>
              <a:rPr lang="en-US" b="0" dirty="0" err="1">
                <a:solidFill>
                  <a:schemeClr val="tx1"/>
                </a:solidFill>
              </a:rPr>
              <a:t>F.4th</a:t>
            </a:r>
            <a:r>
              <a:rPr lang="en-US" b="0" dirty="0">
                <a:solidFill>
                  <a:schemeClr val="tx1"/>
                </a:solidFill>
              </a:rPr>
              <a:t> 1371, 1380 (Fed. Cir. 2024)</a:t>
            </a:r>
          </a:p>
          <a:p>
            <a:endParaRPr lang="en-US" sz="2100" b="0" dirty="0">
              <a:solidFill>
                <a:schemeClr val="tx1"/>
              </a:solidFill>
            </a:endParaRPr>
          </a:p>
        </p:txBody>
      </p:sp>
      <p:sp>
        <p:nvSpPr>
          <p:cNvPr id="4" name="Slide Number Placeholder 3" descr="" title="">
            <a:extLst>
              <a:ext uri="{FF2B5EF4-FFF2-40B4-BE49-F238E27FC236}">
                <a16:creationId xmlns:a16="http://schemas.microsoft.com/office/drawing/2014/main" id="{F0DD8F26-C692-40AC-BC61-8EA05302DA39}"/>
              </a:ext>
            </a:extLst>
          </p:cNvPr>
          <p:cNvSpPr>
            <a:spLocks noGrp="1"/>
          </p:cNvSpPr>
          <p:nvPr>
            <p:ph type="sldNum" sz="quarter" idx="12"/>
          </p:nvPr>
        </p:nvSpPr>
        <p:spPr/>
        <p:txBody>
          <a:bodyPr/>
          <a:lstStyle/>
          <a:p>
            <a:fld id="{FC08EF22-0840-446D-9831-929E105F271A}" type="slidenum">
              <a:rPr lang="en-US" smtClean="0"/>
              <a:t>46</a:t>
            </a:fld>
            <a:endParaRPr lang="en-US"/>
          </a:p>
        </p:txBody>
      </p:sp>
      <p:pic>
        <p:nvPicPr>
          <p:cNvPr id="6" name="Picture 5" descr="" title="">
            <a:extLst>
              <a:ext uri="{FF2B5EF4-FFF2-40B4-BE49-F238E27FC236}">
                <a16:creationId xmlns:a16="http://schemas.microsoft.com/office/drawing/2014/main" id="{4B259AEE-80DA-AD69-0408-B38BB7409C29}"/>
              </a:ext>
            </a:extLst>
          </p:cNvPr>
          <p:cNvPicPr>
            <a:picLocks noChangeAspect="1"/>
          </p:cNvPicPr>
          <p:nvPr/>
        </p:nvPicPr>
        <p:blipFill>
          <a:blip r:embed="rId3"/>
          <a:srcRect l="9351" t="14930" r="7221" b="13937"/>
          <a:stretch/>
        </p:blipFill>
        <p:spPr>
          <a:xfrm>
            <a:off x="9041295" y="2495893"/>
            <a:ext cx="2617305" cy="2231596"/>
          </a:xfrm>
          <a:prstGeom prst="rect">
            <a:avLst/>
          </a:prstGeom>
        </p:spPr>
      </p:pic>
    </p:spTree>
    <p:extLst>
      <p:ext uri="{BB962C8B-B14F-4D97-AF65-F5344CB8AC3E}">
        <p14:creationId xmlns:p14="http://schemas.microsoft.com/office/powerpoint/2010/main" val="2570585857"/>
      </p:ext>
    </p:extLst>
  </p:cSld>
  <p:clrMapOvr>
    <a:masterClrMapping/>
  </p:clrMapOvr>
</p:sld>
</file>

<file path=ppt/slides/slide47.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63A05C1-AC16-4215-881C-C8E7AB18479A}"/>
              </a:ext>
            </a:extLst>
          </p:cNvPr>
          <p:cNvSpPr>
            <a:spLocks noGrp="1"/>
          </p:cNvSpPr>
          <p:nvPr>
            <p:ph type="title"/>
          </p:nvPr>
        </p:nvSpPr>
        <p:spPr/>
        <p:txBody>
          <a:bodyPr/>
          <a:lstStyle/>
          <a:p>
            <a:r>
              <a:rPr lang="en-US" sz="3600" i="1" dirty="0"/>
              <a:t>Other SME Cases</a:t>
            </a:r>
            <a:endParaRPr lang="en-US" sz="3600" dirty="0"/>
          </a:p>
        </p:txBody>
      </p:sp>
      <p:sp>
        <p:nvSpPr>
          <p:cNvPr id="3" name="Content Placeholder 2" descr="" title="">
            <a:extLst>
              <a:ext uri="{FF2B5EF4-FFF2-40B4-BE49-F238E27FC236}">
                <a16:creationId xmlns:a16="http://schemas.microsoft.com/office/drawing/2014/main" id="{04CD1DAE-25C8-4B27-A9DB-F7BDEE0D570F}"/>
              </a:ext>
            </a:extLst>
          </p:cNvPr>
          <p:cNvSpPr>
            <a:spLocks noGrp="1"/>
          </p:cNvSpPr>
          <p:nvPr>
            <p:ph idx="1"/>
          </p:nvPr>
        </p:nvSpPr>
        <p:spPr>
          <a:xfrm>
            <a:off x="531566" y="1615443"/>
            <a:ext cx="6035489" cy="4645276"/>
          </a:xfrm>
        </p:spPr>
        <p:txBody>
          <a:bodyPr/>
          <a:lstStyle/>
          <a:p>
            <a:r>
              <a:rPr lang="en-US" sz="2000" dirty="0"/>
              <a:t>Alice Step 1</a:t>
            </a:r>
          </a:p>
          <a:p>
            <a:pPr marL="285750" indent="-285750">
              <a:buFont typeface="Arial" panose="020B0604020202020204" pitchFamily="34" charset="0"/>
              <a:buChar char="•"/>
            </a:pPr>
            <a:r>
              <a:rPr lang="en-US" b="0" dirty="0">
                <a:solidFill>
                  <a:schemeClr val="tx1"/>
                </a:solidFill>
              </a:rPr>
              <a:t>In </a:t>
            </a:r>
            <a:r>
              <a:rPr lang="en-US" i="1" dirty="0">
                <a:solidFill>
                  <a:schemeClr val="tx1"/>
                </a:solidFill>
              </a:rPr>
              <a:t>Chewy</a:t>
            </a:r>
            <a:r>
              <a:rPr lang="en-US" b="0" i="1" dirty="0">
                <a:solidFill>
                  <a:schemeClr val="tx1"/>
                </a:solidFill>
              </a:rPr>
              <a:t>, </a:t>
            </a:r>
            <a:r>
              <a:rPr lang="en-US" b="0" dirty="0">
                <a:solidFill>
                  <a:schemeClr val="tx1"/>
                </a:solidFill>
              </a:rPr>
              <a:t>rejecting IBM’s argument that the claims recite a specific solution to a technical problem the Fed. Cir. reasoned “the claims merely recite the concept of identifying advertisements based on search results, without any specificity as to </a:t>
            </a:r>
            <a:r>
              <a:rPr lang="en-US" i="1" dirty="0">
                <a:solidFill>
                  <a:schemeClr val="tx1"/>
                </a:solidFill>
              </a:rPr>
              <a:t>how this is accomplished</a:t>
            </a:r>
            <a:r>
              <a:rPr lang="en-US" b="0" dirty="0">
                <a:solidFill>
                  <a:schemeClr val="tx1"/>
                </a:solidFill>
              </a:rPr>
              <a:t>.” </a:t>
            </a:r>
            <a:r>
              <a:rPr lang="en-US" b="0" i="1" dirty="0">
                <a:solidFill>
                  <a:schemeClr val="tx1"/>
                </a:solidFill>
              </a:rPr>
              <a:t>Chewy, Inc. v. International Business Machines Corporation </a:t>
            </a:r>
            <a:r>
              <a:rPr lang="en-US" b="0" dirty="0">
                <a:solidFill>
                  <a:schemeClr val="tx1"/>
                </a:solidFill>
              </a:rPr>
              <a:t>94 </a:t>
            </a:r>
            <a:r>
              <a:rPr lang="en-US" b="0" dirty="0" err="1">
                <a:solidFill>
                  <a:schemeClr val="tx1"/>
                </a:solidFill>
              </a:rPr>
              <a:t>F.4th</a:t>
            </a:r>
            <a:r>
              <a:rPr lang="en-US" b="0" dirty="0">
                <a:solidFill>
                  <a:schemeClr val="tx1"/>
                </a:solidFill>
              </a:rPr>
              <a:t> 1354, 1366 (Fed. Cir. 2024).</a:t>
            </a:r>
          </a:p>
          <a:p>
            <a:pPr marL="285750" indent="-285750">
              <a:buFont typeface="Arial" panose="020B0604020202020204" pitchFamily="34" charset="0"/>
              <a:buChar char="•"/>
            </a:pPr>
            <a:r>
              <a:rPr lang="en-US" b="0" dirty="0">
                <a:solidFill>
                  <a:schemeClr val="tx1"/>
                </a:solidFill>
              </a:rPr>
              <a:t>In </a:t>
            </a:r>
            <a:r>
              <a:rPr lang="en-US" i="1" dirty="0">
                <a:solidFill>
                  <a:schemeClr val="tx1"/>
                </a:solidFill>
              </a:rPr>
              <a:t>Brumfield</a:t>
            </a:r>
            <a:r>
              <a:rPr lang="en-US" b="0" dirty="0">
                <a:solidFill>
                  <a:schemeClr val="tx1"/>
                </a:solidFill>
              </a:rPr>
              <a:t>, the Fed. Cir. reasoned “nothing in the claims, understood in light of the specification, calls for anything but preexisting computers and displays, </a:t>
            </a:r>
            <a:r>
              <a:rPr lang="en-US" i="1" dirty="0">
                <a:solidFill>
                  <a:schemeClr val="tx1"/>
                </a:solidFill>
              </a:rPr>
              <a:t>programmed using techniques known to skilled artisans</a:t>
            </a:r>
            <a:r>
              <a:rPr lang="en-US" b="0" dirty="0">
                <a:solidFill>
                  <a:schemeClr val="tx1"/>
                </a:solidFill>
              </a:rPr>
              <a:t>, to present the new arrangement of information. </a:t>
            </a:r>
            <a:r>
              <a:rPr lang="en-US" b="0" i="1" dirty="0">
                <a:solidFill>
                  <a:schemeClr val="tx1"/>
                </a:solidFill>
              </a:rPr>
              <a:t>Brumfield, Tr. for Ascent Tr. v. </a:t>
            </a:r>
            <a:r>
              <a:rPr lang="en-US" b="0" i="1" dirty="0" err="1">
                <a:solidFill>
                  <a:schemeClr val="tx1"/>
                </a:solidFill>
              </a:rPr>
              <a:t>IBG</a:t>
            </a:r>
            <a:r>
              <a:rPr lang="en-US" b="0" i="1" dirty="0">
                <a:solidFill>
                  <a:schemeClr val="tx1"/>
                </a:solidFill>
              </a:rPr>
              <a:t> LLC</a:t>
            </a:r>
            <a:r>
              <a:rPr lang="en-US" b="0" dirty="0">
                <a:solidFill>
                  <a:schemeClr val="tx1"/>
                </a:solidFill>
              </a:rPr>
              <a:t>, 97 </a:t>
            </a:r>
            <a:r>
              <a:rPr lang="en-US" b="0" dirty="0" err="1">
                <a:solidFill>
                  <a:schemeClr val="tx1"/>
                </a:solidFill>
              </a:rPr>
              <a:t>F.4th</a:t>
            </a:r>
            <a:r>
              <a:rPr lang="en-US" b="0" dirty="0">
                <a:solidFill>
                  <a:schemeClr val="tx1"/>
                </a:solidFill>
              </a:rPr>
              <a:t> 854, 868 (Fed. Cir. 2024)</a:t>
            </a:r>
          </a:p>
          <a:p>
            <a:endParaRPr lang="en-US" sz="2400" b="0" dirty="0">
              <a:solidFill>
                <a:schemeClr val="tx1"/>
              </a:solidFill>
            </a:endParaRPr>
          </a:p>
          <a:p>
            <a:pPr marL="285750" indent="-285750">
              <a:buFont typeface="Arial" panose="020B0604020202020204" pitchFamily="34" charset="0"/>
              <a:buChar char="•"/>
            </a:pPr>
            <a:endParaRPr lang="en-US" sz="2400" b="0" dirty="0">
              <a:solidFill>
                <a:schemeClr val="tx1"/>
              </a:solidFill>
            </a:endParaRPr>
          </a:p>
          <a:p>
            <a:pPr marL="285750" indent="-285750">
              <a:buFont typeface="Arial" panose="020B0604020202020204" pitchFamily="34" charset="0"/>
              <a:buChar char="•"/>
            </a:pPr>
            <a:r>
              <a:rPr lang="en-US" sz="2400" b="0" dirty="0">
                <a:solidFill>
                  <a:schemeClr val="tx1"/>
                </a:solidFill>
              </a:rPr>
              <a:t> </a:t>
            </a:r>
          </a:p>
          <a:p>
            <a:pPr lvl="2" indent="0">
              <a:buNone/>
            </a:pPr>
            <a:endParaRPr lang="en-US" sz="2400" dirty="0"/>
          </a:p>
          <a:p>
            <a:pPr marL="514350" lvl="2" indent="-285750"/>
            <a:endParaRPr lang="en-US" sz="2400" dirty="0"/>
          </a:p>
          <a:p>
            <a:pPr marL="514350" lvl="2" indent="-285750"/>
            <a:endParaRPr lang="en-US" sz="2400" dirty="0"/>
          </a:p>
          <a:p>
            <a:pPr lvl="2" indent="0">
              <a:buNone/>
            </a:pPr>
            <a:endParaRPr lang="en-US" sz="2400" dirty="0"/>
          </a:p>
        </p:txBody>
      </p:sp>
      <p:sp>
        <p:nvSpPr>
          <p:cNvPr id="4" name="Slide Number Placeholder 3" descr="" title="">
            <a:extLst>
              <a:ext uri="{FF2B5EF4-FFF2-40B4-BE49-F238E27FC236}">
                <a16:creationId xmlns:a16="http://schemas.microsoft.com/office/drawing/2014/main" id="{F0DD8F26-C692-40AC-BC61-8EA05302DA39}"/>
              </a:ext>
            </a:extLst>
          </p:cNvPr>
          <p:cNvSpPr>
            <a:spLocks noGrp="1"/>
          </p:cNvSpPr>
          <p:nvPr>
            <p:ph type="sldNum" sz="quarter" idx="12"/>
          </p:nvPr>
        </p:nvSpPr>
        <p:spPr/>
        <p:txBody>
          <a:bodyPr/>
          <a:lstStyle/>
          <a:p>
            <a:fld id="{FC08EF22-0840-446D-9831-929E105F271A}" type="slidenum">
              <a:rPr lang="en-US" smtClean="0"/>
              <a:t>47</a:t>
            </a:fld>
            <a:endParaRPr lang="en-US"/>
          </a:p>
        </p:txBody>
      </p:sp>
      <p:sp>
        <p:nvSpPr>
          <p:cNvPr id="5" name="Content Placeholder 2" descr="" title="">
            <a:extLst>
              <a:ext uri="{FF2B5EF4-FFF2-40B4-BE49-F238E27FC236}">
                <a16:creationId xmlns:a16="http://schemas.microsoft.com/office/drawing/2014/main" id="{04CD1DAE-25C8-4B27-A9DB-F7BDEE0D570F}"/>
              </a:ext>
            </a:extLst>
          </p:cNvPr>
          <p:cNvSpPr txBox="1">
            <a:spLocks/>
          </p:cNvSpPr>
          <p:nvPr/>
        </p:nvSpPr>
        <p:spPr>
          <a:xfrm>
            <a:off x="6567055" y="1606821"/>
            <a:ext cx="5347853" cy="4525203"/>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0"/>
              </a:spcBef>
              <a:spcAft>
                <a:spcPts val="1200"/>
              </a:spcAft>
              <a:buFont typeface="Arial" panose="020B0604020202020204" pitchFamily="34" charset="0"/>
              <a:buNone/>
              <a:defRPr sz="1800" kern="1200">
                <a:solidFill>
                  <a:schemeClr val="tx1"/>
                </a:solidFill>
                <a:latin typeface="+mn-lt"/>
                <a:ea typeface="+mn-ea"/>
                <a:cs typeface="+mn-cs"/>
              </a:defRPr>
            </a:lvl2pPr>
            <a:lvl3pPr marL="2286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800" kern="1200">
                <a:solidFill>
                  <a:schemeClr val="tx1"/>
                </a:solidFill>
                <a:latin typeface="+mn-lt"/>
                <a:ea typeface="+mn-ea"/>
                <a:cs typeface="+mn-cs"/>
              </a:defRPr>
            </a:lvl3pPr>
            <a:lvl4pPr marL="573088" indent="-228600" algn="l" defTabSz="914400" rtl="0" eaLnBrk="1" latinLnBrk="0" hangingPunct="1">
              <a:lnSpc>
                <a:spcPct val="100000"/>
              </a:lnSpc>
              <a:spcBef>
                <a:spcPts val="0"/>
              </a:spcBef>
              <a:spcAft>
                <a:spcPts val="1200"/>
              </a:spcAft>
              <a:buSzPct val="100000"/>
              <a:buFont typeface="Arial" panose="020B0604020202020204" pitchFamily="34" charset="0"/>
              <a:buChar char="‒"/>
              <a:defRPr sz="1600" kern="1200">
                <a:solidFill>
                  <a:schemeClr val="tx1"/>
                </a:solidFill>
                <a:latin typeface="+mn-lt"/>
                <a:ea typeface="+mn-ea"/>
                <a:cs typeface="+mn-cs"/>
              </a:defRPr>
            </a:lvl4pPr>
            <a:lvl5pPr marL="914400" indent="-228600" algn="l" defTabSz="914400" rtl="0" eaLnBrk="1" latinLnBrk="0" hangingPunct="1">
              <a:lnSpc>
                <a:spcPct val="100000"/>
              </a:lnSpc>
              <a:spcBef>
                <a:spcPts val="0"/>
              </a:spcBef>
              <a:spcAft>
                <a:spcPts val="1200"/>
              </a:spcAft>
              <a:buSzPct val="100000"/>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Alice Step 2</a:t>
            </a:r>
          </a:p>
          <a:p>
            <a:pPr marL="285750" indent="-285750">
              <a:buFont typeface="Arial" panose="020B0604020202020204" pitchFamily="34" charset="0"/>
              <a:buChar char="•"/>
            </a:pPr>
            <a:r>
              <a:rPr lang="en-US" b="0" dirty="0">
                <a:solidFill>
                  <a:schemeClr val="tx1"/>
                </a:solidFill>
              </a:rPr>
              <a:t>In </a:t>
            </a:r>
            <a:r>
              <a:rPr lang="en-US" i="1" dirty="0">
                <a:solidFill>
                  <a:schemeClr val="tx1"/>
                </a:solidFill>
              </a:rPr>
              <a:t>Chewy</a:t>
            </a:r>
            <a:r>
              <a:rPr lang="en-US" b="0" i="1" dirty="0">
                <a:solidFill>
                  <a:schemeClr val="tx1"/>
                </a:solidFill>
              </a:rPr>
              <a:t>, </a:t>
            </a:r>
            <a:r>
              <a:rPr lang="en-US" b="0" dirty="0">
                <a:solidFill>
                  <a:schemeClr val="tx1"/>
                </a:solidFill>
              </a:rPr>
              <a:t>the court reasoned, “while IBM argues the claimed repository is specialized, this is not supported by the ’443 patent. Instead, the patent </a:t>
            </a:r>
            <a:r>
              <a:rPr lang="en-US" i="1" dirty="0">
                <a:solidFill>
                  <a:schemeClr val="tx1"/>
                </a:solidFill>
              </a:rPr>
              <a:t>broadly refers to an “information repository” with no further details</a:t>
            </a:r>
            <a:r>
              <a:rPr lang="en-US" b="0" dirty="0">
                <a:solidFill>
                  <a:schemeClr val="tx1"/>
                </a:solidFill>
              </a:rPr>
              <a:t>.” </a:t>
            </a:r>
            <a:r>
              <a:rPr lang="en-US" b="0" i="1" dirty="0">
                <a:solidFill>
                  <a:schemeClr val="tx1"/>
                </a:solidFill>
              </a:rPr>
              <a:t>Chewy, Inc. v. International Business Machines Corporation </a:t>
            </a:r>
            <a:r>
              <a:rPr lang="en-US" b="0" dirty="0">
                <a:solidFill>
                  <a:schemeClr val="tx1"/>
                </a:solidFill>
              </a:rPr>
              <a:t>94 </a:t>
            </a:r>
            <a:r>
              <a:rPr lang="en-US" b="0" dirty="0" err="1">
                <a:solidFill>
                  <a:schemeClr val="tx1"/>
                </a:solidFill>
              </a:rPr>
              <a:t>F.4th</a:t>
            </a:r>
            <a:r>
              <a:rPr lang="en-US" b="0" dirty="0">
                <a:solidFill>
                  <a:schemeClr val="tx1"/>
                </a:solidFill>
              </a:rPr>
              <a:t> 1354, 1367 (Fed. Cir. 2024).</a:t>
            </a:r>
          </a:p>
          <a:p>
            <a:pPr marL="285750" indent="-285750">
              <a:buFont typeface="Arial" panose="020B0604020202020204" pitchFamily="34" charset="0"/>
              <a:buChar char="•"/>
            </a:pPr>
            <a:r>
              <a:rPr lang="en-US" b="0" dirty="0">
                <a:solidFill>
                  <a:schemeClr val="tx1"/>
                </a:solidFill>
              </a:rPr>
              <a:t>In </a:t>
            </a:r>
            <a:r>
              <a:rPr lang="en-US" i="1" dirty="0">
                <a:solidFill>
                  <a:schemeClr val="tx1"/>
                </a:solidFill>
              </a:rPr>
              <a:t>Brumfield</a:t>
            </a:r>
            <a:r>
              <a:rPr lang="en-US" b="0" dirty="0">
                <a:solidFill>
                  <a:schemeClr val="tx1"/>
                </a:solidFill>
              </a:rPr>
              <a:t>, the Fed. Cir. reasoned that in “</a:t>
            </a:r>
            <a:r>
              <a:rPr lang="en-US" i="1" dirty="0">
                <a:solidFill>
                  <a:schemeClr val="tx1"/>
                </a:solidFill>
              </a:rPr>
              <a:t>the absence of an improvement in computer functionality</a:t>
            </a:r>
            <a:r>
              <a:rPr lang="en-US" b="0" dirty="0">
                <a:solidFill>
                  <a:schemeClr val="tx1"/>
                </a:solidFill>
              </a:rPr>
              <a:t>, we conclude that the specific claim elements, “individually and as an ordered combination,” . . . do not add an inventive concept needed for eligibility. </a:t>
            </a:r>
            <a:r>
              <a:rPr lang="en-US" b="0" i="1" dirty="0">
                <a:solidFill>
                  <a:schemeClr val="tx1"/>
                </a:solidFill>
              </a:rPr>
              <a:t>Brumfield, Tr. for Ascent Tr. v. </a:t>
            </a:r>
            <a:r>
              <a:rPr lang="en-US" b="0" i="1" dirty="0" err="1">
                <a:solidFill>
                  <a:schemeClr val="tx1"/>
                </a:solidFill>
              </a:rPr>
              <a:t>IBG</a:t>
            </a:r>
            <a:r>
              <a:rPr lang="en-US" b="0" i="1" dirty="0">
                <a:solidFill>
                  <a:schemeClr val="tx1"/>
                </a:solidFill>
              </a:rPr>
              <a:t> LLC</a:t>
            </a:r>
            <a:r>
              <a:rPr lang="en-US" b="0" dirty="0">
                <a:solidFill>
                  <a:schemeClr val="tx1"/>
                </a:solidFill>
              </a:rPr>
              <a:t>, 97 </a:t>
            </a:r>
            <a:r>
              <a:rPr lang="en-US" b="0" dirty="0" err="1">
                <a:solidFill>
                  <a:schemeClr val="tx1"/>
                </a:solidFill>
              </a:rPr>
              <a:t>F.4th</a:t>
            </a:r>
            <a:r>
              <a:rPr lang="en-US" b="0" dirty="0">
                <a:solidFill>
                  <a:schemeClr val="tx1"/>
                </a:solidFill>
              </a:rPr>
              <a:t> 854, 868 (Fed. Cir. 2024) </a:t>
            </a:r>
          </a:p>
          <a:p>
            <a:pPr lvl="2" indent="0">
              <a:buFont typeface="Arial" panose="020B0604020202020204" pitchFamily="34" charset="0"/>
              <a:buNone/>
            </a:pPr>
            <a:endParaRPr lang="en-US" sz="2400" dirty="0"/>
          </a:p>
          <a:p>
            <a:pPr marL="514350" lvl="2" indent="-285750"/>
            <a:endParaRPr lang="en-US" sz="2400" dirty="0"/>
          </a:p>
          <a:p>
            <a:pPr marL="514350" lvl="2" indent="-285750"/>
            <a:endParaRPr lang="en-US" sz="2400" dirty="0"/>
          </a:p>
          <a:p>
            <a:pPr lvl="2" indent="0">
              <a:buFont typeface="Arial" panose="020B0604020202020204" pitchFamily="34" charset="0"/>
              <a:buNone/>
            </a:pPr>
            <a:endParaRPr lang="en-US" sz="2400" dirty="0"/>
          </a:p>
        </p:txBody>
      </p:sp>
    </p:spTree>
    <p:extLst>
      <p:ext uri="{BB962C8B-B14F-4D97-AF65-F5344CB8AC3E}">
        <p14:creationId xmlns:p14="http://schemas.microsoft.com/office/powerpoint/2010/main" val="3735022805"/>
      </p:ext>
    </p:extLst>
  </p:cSld>
  <p:clrMapOvr>
    <a:masterClrMapping/>
  </p:clrMapOvr>
</p:sld>
</file>

<file path=ppt/slides/slide48.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63A05C1-AC16-4215-881C-C8E7AB18479A}"/>
              </a:ext>
            </a:extLst>
          </p:cNvPr>
          <p:cNvSpPr>
            <a:spLocks noGrp="1"/>
          </p:cNvSpPr>
          <p:nvPr>
            <p:ph type="title"/>
          </p:nvPr>
        </p:nvSpPr>
        <p:spPr/>
        <p:txBody>
          <a:bodyPr/>
          <a:lstStyle/>
          <a:p>
            <a:r>
              <a:rPr lang="en-US" sz="3600" i="1" dirty="0"/>
              <a:t>AI Visualize v. Nuance Communications </a:t>
            </a:r>
            <a:endParaRPr lang="en-US" sz="3600" dirty="0"/>
          </a:p>
        </p:txBody>
      </p:sp>
      <p:sp>
        <p:nvSpPr>
          <p:cNvPr id="3" name="Content Placeholder 2" descr="" title="">
            <a:extLst>
              <a:ext uri="{FF2B5EF4-FFF2-40B4-BE49-F238E27FC236}">
                <a16:creationId xmlns:a16="http://schemas.microsoft.com/office/drawing/2014/main" id="{04CD1DAE-25C8-4B27-A9DB-F7BDEE0D570F}"/>
              </a:ext>
            </a:extLst>
          </p:cNvPr>
          <p:cNvSpPr>
            <a:spLocks noGrp="1"/>
          </p:cNvSpPr>
          <p:nvPr>
            <p:ph idx="1"/>
          </p:nvPr>
        </p:nvSpPr>
        <p:spPr>
          <a:xfrm>
            <a:off x="531566" y="1663160"/>
            <a:ext cx="11127034" cy="4459343"/>
          </a:xfrm>
        </p:spPr>
        <p:txBody>
          <a:bodyPr/>
          <a:lstStyle/>
          <a:p>
            <a:r>
              <a:rPr lang="en-US" sz="2800" dirty="0"/>
              <a:t>Considerations </a:t>
            </a:r>
          </a:p>
          <a:p>
            <a:pPr marL="285750" indent="-285750">
              <a:buFont typeface="Arial" panose="020B0604020202020204" pitchFamily="34" charset="0"/>
              <a:buChar char="•"/>
            </a:pPr>
            <a:r>
              <a:rPr lang="en-US" sz="2400" b="0" dirty="0">
                <a:solidFill>
                  <a:schemeClr val="tx1"/>
                </a:solidFill>
              </a:rPr>
              <a:t>Draft claims in a manner that would support a technical solution to a technical problem.  Not always easy to do; plenty of litigation around this issue.</a:t>
            </a:r>
          </a:p>
          <a:p>
            <a:pPr marL="285750" indent="-285750">
              <a:buFont typeface="Arial" panose="020B0604020202020204" pitchFamily="34" charset="0"/>
              <a:buChar char="•"/>
            </a:pPr>
            <a:r>
              <a:rPr lang="en-US" sz="2400" b="0" dirty="0">
                <a:solidFill>
                  <a:schemeClr val="tx1"/>
                </a:solidFill>
              </a:rPr>
              <a:t>A technical problem identified in the specification will not be imported into the claims. The technical problem and its solution must appear </a:t>
            </a:r>
            <a:r>
              <a:rPr lang="en-US" sz="2400" b="0" i="1" dirty="0">
                <a:solidFill>
                  <a:schemeClr val="tx1"/>
                </a:solidFill>
              </a:rPr>
              <a:t>in the claims themselves.</a:t>
            </a:r>
            <a:endParaRPr lang="en-US" sz="2400" b="0" dirty="0">
              <a:solidFill>
                <a:schemeClr val="tx1"/>
              </a:solidFill>
            </a:endParaRPr>
          </a:p>
          <a:p>
            <a:pPr marL="285750" indent="-285750">
              <a:buFont typeface="Arial" panose="020B0604020202020204" pitchFamily="34" charset="0"/>
              <a:buChar char="•"/>
            </a:pPr>
            <a:r>
              <a:rPr lang="en-US" sz="2400" b="0" dirty="0">
                <a:solidFill>
                  <a:schemeClr val="tx1"/>
                </a:solidFill>
              </a:rPr>
              <a:t>Draft claims so that unconventional or non-routine aspects of how something is being used/done appear in the claims. For example, if the technical problem is “how a view is created,” be sure </a:t>
            </a:r>
            <a:r>
              <a:rPr lang="en-US" sz="2400" i="1" dirty="0">
                <a:solidFill>
                  <a:schemeClr val="tx1"/>
                </a:solidFill>
              </a:rPr>
              <a:t>how</a:t>
            </a:r>
            <a:r>
              <a:rPr lang="en-US" sz="2400" b="0" dirty="0">
                <a:solidFill>
                  <a:schemeClr val="tx1"/>
                </a:solidFill>
              </a:rPr>
              <a:t> the view is created is claimed, rather than that the </a:t>
            </a:r>
            <a:r>
              <a:rPr lang="en-US" sz="2400" i="1" dirty="0">
                <a:solidFill>
                  <a:schemeClr val="tx1"/>
                </a:solidFill>
              </a:rPr>
              <a:t>view is created</a:t>
            </a:r>
            <a:r>
              <a:rPr lang="en-US" sz="2400" dirty="0">
                <a:solidFill>
                  <a:schemeClr val="tx1"/>
                </a:solidFill>
              </a:rPr>
              <a:t>.</a:t>
            </a:r>
          </a:p>
        </p:txBody>
      </p:sp>
      <p:sp>
        <p:nvSpPr>
          <p:cNvPr id="4" name="Slide Number Placeholder 3" descr="" title="">
            <a:extLst>
              <a:ext uri="{FF2B5EF4-FFF2-40B4-BE49-F238E27FC236}">
                <a16:creationId xmlns:a16="http://schemas.microsoft.com/office/drawing/2014/main" id="{F0DD8F26-C692-40AC-BC61-8EA05302DA39}"/>
              </a:ext>
            </a:extLst>
          </p:cNvPr>
          <p:cNvSpPr>
            <a:spLocks noGrp="1"/>
          </p:cNvSpPr>
          <p:nvPr>
            <p:ph type="sldNum" sz="quarter" idx="12"/>
          </p:nvPr>
        </p:nvSpPr>
        <p:spPr/>
        <p:txBody>
          <a:bodyPr/>
          <a:lstStyle/>
          <a:p>
            <a:fld id="{FC08EF22-0840-446D-9831-929E105F271A}" type="slidenum">
              <a:rPr lang="en-US" smtClean="0"/>
              <a:t>48</a:t>
            </a:fld>
            <a:endParaRPr lang="en-US"/>
          </a:p>
        </p:txBody>
      </p:sp>
    </p:spTree>
    <p:extLst>
      <p:ext uri="{BB962C8B-B14F-4D97-AF65-F5344CB8AC3E}">
        <p14:creationId xmlns:p14="http://schemas.microsoft.com/office/powerpoint/2010/main" val="1608716870"/>
      </p:ext>
    </p:extLst>
  </p:cSld>
  <p:clrMapOvr>
    <a:masterClrMapping/>
  </p:clrMapOvr>
</p:sld>
</file>

<file path=ppt/slides/slide49.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1057B57-9F83-4FDE-8199-1945BA1B15C2}"/>
              </a:ext>
            </a:extLst>
          </p:cNvPr>
          <p:cNvSpPr>
            <a:spLocks noGrp="1"/>
          </p:cNvSpPr>
          <p:nvPr>
            <p:ph type="title"/>
          </p:nvPr>
        </p:nvSpPr>
        <p:spPr>
          <a:xfrm>
            <a:off x="533400" y="533400"/>
            <a:ext cx="9625668" cy="1793487"/>
          </a:xfrm>
        </p:spPr>
        <p:txBody>
          <a:bodyPr/>
          <a:lstStyle/>
          <a:p>
            <a:r>
              <a:rPr lang="en-US" sz="4000" i="1" dirty="0"/>
              <a:t>USPTO AI GUIDANCE</a:t>
            </a:r>
          </a:p>
        </p:txBody>
      </p:sp>
      <p:sp>
        <p:nvSpPr>
          <p:cNvPr id="5" name="Slide Number Placeholder 4" descr="" title="">
            <a:extLst>
              <a:ext uri="{FF2B5EF4-FFF2-40B4-BE49-F238E27FC236}">
                <a16:creationId xmlns:a16="http://schemas.microsoft.com/office/drawing/2014/main" id="{298C3279-56AB-4412-803E-0347111CE815}"/>
              </a:ext>
            </a:extLst>
          </p:cNvPr>
          <p:cNvSpPr>
            <a:spLocks noGrp="1"/>
          </p:cNvSpPr>
          <p:nvPr>
            <p:ph type="sldNum" sz="quarter" idx="12"/>
          </p:nvPr>
        </p:nvSpPr>
        <p:spPr/>
        <p:txBody>
          <a:bodyPr/>
          <a:lstStyle/>
          <a:p>
            <a:fld id="{FC08EF22-0840-446D-9831-929E105F271A}" type="slidenum">
              <a:rPr lang="en-US" smtClean="0"/>
              <a:pPr/>
              <a:t>49</a:t>
            </a:fld>
            <a:endParaRPr lang="en-US"/>
          </a:p>
        </p:txBody>
      </p:sp>
      <p:sp>
        <p:nvSpPr>
          <p:cNvPr id="4" name="Text Placeholder 2" descr="" title="">
            <a:extLst>
              <a:ext uri="{FF2B5EF4-FFF2-40B4-BE49-F238E27FC236}">
                <a16:creationId xmlns:a16="http://schemas.microsoft.com/office/drawing/2014/main" id="{753A3EBB-A27E-0E18-2F64-C3A92C1E3F0F}"/>
              </a:ext>
            </a:extLst>
          </p:cNvPr>
          <p:cNvSpPr txBox="1">
            <a:spLocks/>
          </p:cNvSpPr>
          <p:nvPr/>
        </p:nvSpPr>
        <p:spPr>
          <a:xfrm>
            <a:off x="533399" y="2326887"/>
            <a:ext cx="8950569" cy="1247003"/>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n-US" sz="2800" dirty="0"/>
          </a:p>
        </p:txBody>
      </p:sp>
      <p:sp>
        <p:nvSpPr>
          <p:cNvPr id="6" name="Text Placeholder 2" descr="" title="">
            <a:extLst>
              <a:ext uri="{FF2B5EF4-FFF2-40B4-BE49-F238E27FC236}">
                <a16:creationId xmlns:a16="http://schemas.microsoft.com/office/drawing/2014/main" id="{88F8F800-2621-3237-EEBA-F5943B95D5B4}"/>
              </a:ext>
            </a:extLst>
          </p:cNvPr>
          <p:cNvSpPr txBox="1">
            <a:spLocks/>
          </p:cNvSpPr>
          <p:nvPr/>
        </p:nvSpPr>
        <p:spPr>
          <a:xfrm>
            <a:off x="9389327" y="6116776"/>
            <a:ext cx="2483005" cy="590366"/>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800" dirty="0">
                <a:solidFill>
                  <a:schemeClr val="bg1"/>
                </a:solidFill>
              </a:rPr>
              <a:t>PATENT LAW</a:t>
            </a:r>
          </a:p>
        </p:txBody>
      </p:sp>
    </p:spTree>
    <p:extLst>
      <p:ext uri="{BB962C8B-B14F-4D97-AF65-F5344CB8AC3E}">
        <p14:creationId xmlns:p14="http://schemas.microsoft.com/office/powerpoint/2010/main" val="3195799001"/>
      </p:ext>
    </p:extLst>
  </p:cSld>
  <p:clrMapOvr>
    <a:masterClrMapping/>
  </p:clrMapOvr>
</p:sld>
</file>

<file path=ppt/slides/slide5.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CD818D27-1285-39D1-0822-9769094434E9}"/>
              </a:ext>
            </a:extLst>
          </p:cNvPr>
          <p:cNvSpPr>
            <a:spLocks noGrp="1"/>
          </p:cNvSpPr>
          <p:nvPr>
            <p:ph type="title"/>
          </p:nvPr>
        </p:nvSpPr>
        <p:spPr/>
        <p:txBody>
          <a:bodyPr/>
          <a:lstStyle/>
          <a:p>
            <a:r>
              <a:rPr lang="en-US" sz="3600" i="1" dirty="0" err="1"/>
              <a:t>LKQ</a:t>
            </a:r>
            <a:r>
              <a:rPr lang="en-US" sz="3600" i="1" dirty="0"/>
              <a:t> Corp. v. GM Global Tech. Operations LLC</a:t>
            </a:r>
            <a:endParaRPr lang="en-US" sz="3600" dirty="0"/>
          </a:p>
        </p:txBody>
      </p:sp>
      <p:sp>
        <p:nvSpPr>
          <p:cNvPr id="3" name="Content Placeholder 2" descr="" title="">
            <a:extLst>
              <a:ext uri="{FF2B5EF4-FFF2-40B4-BE49-F238E27FC236}">
                <a16:creationId xmlns:a16="http://schemas.microsoft.com/office/drawing/2014/main" id="{7CFDA5A8-A783-CD1A-24A8-F1C6B5793B48}"/>
              </a:ext>
            </a:extLst>
          </p:cNvPr>
          <p:cNvSpPr>
            <a:spLocks noGrp="1"/>
          </p:cNvSpPr>
          <p:nvPr>
            <p:ph idx="1"/>
          </p:nvPr>
        </p:nvSpPr>
        <p:spPr>
          <a:xfrm>
            <a:off x="531566" y="1579217"/>
            <a:ext cx="5373781" cy="4629929"/>
          </a:xfrm>
        </p:spPr>
        <p:txBody>
          <a:bodyPr/>
          <a:lstStyle/>
          <a:p>
            <a:r>
              <a:rPr lang="en-US" sz="2000" dirty="0"/>
              <a:t>The Ruling</a:t>
            </a:r>
            <a:endParaRPr lang="en-US" sz="2000" b="0" dirty="0">
              <a:solidFill>
                <a:schemeClr val="tx1"/>
              </a:solidFill>
            </a:endParaRPr>
          </a:p>
          <a:p>
            <a:pPr marL="285750" indent="-285750">
              <a:buFont typeface="Arial" panose="020B0604020202020204" pitchFamily="34" charset="0"/>
              <a:buChar char="•"/>
            </a:pPr>
            <a:r>
              <a:rPr lang="en-US" dirty="0"/>
              <a:t>T</a:t>
            </a:r>
            <a:r>
              <a:rPr lang="en-US" b="0" dirty="0">
                <a:solidFill>
                  <a:schemeClr val="tx1"/>
                </a:solidFill>
              </a:rPr>
              <a:t>he court overturned </a:t>
            </a:r>
            <a:r>
              <a:rPr lang="en-US" b="0" i="1" dirty="0">
                <a:solidFill>
                  <a:schemeClr val="tx1"/>
                </a:solidFill>
              </a:rPr>
              <a:t>Rosen</a:t>
            </a:r>
            <a:r>
              <a:rPr lang="en-US" b="0" dirty="0">
                <a:solidFill>
                  <a:schemeClr val="tx1"/>
                </a:solidFill>
              </a:rPr>
              <a:t> and </a:t>
            </a:r>
            <a:r>
              <a:rPr lang="en-US" b="0" i="1" dirty="0" err="1">
                <a:solidFill>
                  <a:schemeClr val="tx1"/>
                </a:solidFill>
              </a:rPr>
              <a:t>Durling</a:t>
            </a:r>
            <a:r>
              <a:rPr lang="en-US" b="0" dirty="0">
                <a:solidFill>
                  <a:schemeClr val="tx1"/>
                </a:solidFill>
              </a:rPr>
              <a:t> and adopted the </a:t>
            </a:r>
            <a:r>
              <a:rPr lang="en-US" b="0" i="1" dirty="0">
                <a:solidFill>
                  <a:schemeClr val="tx1"/>
                </a:solidFill>
              </a:rPr>
              <a:t>Graham</a:t>
            </a:r>
            <a:r>
              <a:rPr lang="en-US" b="0" dirty="0">
                <a:solidFill>
                  <a:schemeClr val="tx1"/>
                </a:solidFill>
              </a:rPr>
              <a:t> test for design patents</a:t>
            </a:r>
          </a:p>
          <a:p>
            <a:pPr marL="285750" indent="-285750">
              <a:buFont typeface="Arial" panose="020B0604020202020204" pitchFamily="34" charset="0"/>
              <a:buChar char="•"/>
            </a:pPr>
            <a:r>
              <a:rPr lang="en-US" b="0" dirty="0">
                <a:solidFill>
                  <a:schemeClr val="tx1"/>
                </a:solidFill>
              </a:rPr>
              <a:t>Reasoning that in </a:t>
            </a:r>
            <a:r>
              <a:rPr lang="en-US" b="0" i="1" dirty="0">
                <a:solidFill>
                  <a:schemeClr val="tx1"/>
                </a:solidFill>
              </a:rPr>
              <a:t>KSR</a:t>
            </a:r>
            <a:r>
              <a:rPr lang="en-US" b="0" dirty="0">
                <a:solidFill>
                  <a:schemeClr val="tx1"/>
                </a:solidFill>
              </a:rPr>
              <a:t> the court rejected the </a:t>
            </a:r>
            <a:r>
              <a:rPr lang="en-US" b="0" dirty="0" err="1">
                <a:solidFill>
                  <a:schemeClr val="tx1"/>
                </a:solidFill>
              </a:rPr>
              <a:t>TSM</a:t>
            </a:r>
            <a:r>
              <a:rPr lang="en-US" b="0" dirty="0">
                <a:solidFill>
                  <a:schemeClr val="tx1"/>
                </a:solidFill>
              </a:rPr>
              <a:t> test as rigid and imposing limitations absent from the </a:t>
            </a:r>
            <a:r>
              <a:rPr lang="en-US" b="0" i="1" dirty="0">
                <a:solidFill>
                  <a:schemeClr val="tx1"/>
                </a:solidFill>
              </a:rPr>
              <a:t>Graham </a:t>
            </a:r>
            <a:r>
              <a:rPr lang="en-US" b="0" dirty="0">
                <a:solidFill>
                  <a:schemeClr val="tx1"/>
                </a:solidFill>
              </a:rPr>
              <a:t>test</a:t>
            </a:r>
          </a:p>
          <a:p>
            <a:pPr marL="514350" lvl="2" indent="-285750"/>
            <a:r>
              <a:rPr lang="en-US" dirty="0"/>
              <a:t>Under </a:t>
            </a:r>
            <a:r>
              <a:rPr lang="en-US" dirty="0" err="1"/>
              <a:t>TSM</a:t>
            </a:r>
            <a:r>
              <a:rPr lang="en-US" dirty="0"/>
              <a:t>, claims were obvious </a:t>
            </a:r>
            <a:r>
              <a:rPr lang="en-US" i="1" dirty="0"/>
              <a:t>only if</a:t>
            </a:r>
            <a:r>
              <a:rPr lang="en-US" dirty="0"/>
              <a:t> some teaching, motivation, or suggestion to combine teachings existed in the prior art, the nature of the problem, or the knowledge of a person of ordinary skill in the art.</a:t>
            </a:r>
          </a:p>
          <a:p>
            <a:pPr marL="342900" lvl="1" indent="-342900">
              <a:buFont typeface="Arial" panose="020B0604020202020204" pitchFamily="34" charset="0"/>
              <a:buChar char="•"/>
            </a:pPr>
            <a:r>
              <a:rPr lang="en-US" b="0" i="1" dirty="0">
                <a:solidFill>
                  <a:schemeClr val="tx1"/>
                </a:solidFill>
              </a:rPr>
              <a:t>Rosen-</a:t>
            </a:r>
            <a:r>
              <a:rPr lang="en-US" b="0" i="1" dirty="0" err="1">
                <a:solidFill>
                  <a:schemeClr val="tx1"/>
                </a:solidFill>
              </a:rPr>
              <a:t>Durling</a:t>
            </a:r>
            <a:r>
              <a:rPr lang="en-US" b="0" dirty="0">
                <a:solidFill>
                  <a:schemeClr val="tx1"/>
                </a:solidFill>
              </a:rPr>
              <a:t> </a:t>
            </a:r>
            <a:r>
              <a:rPr lang="en-US" dirty="0"/>
              <a:t>was</a:t>
            </a:r>
            <a:r>
              <a:rPr lang="en-US" b="0" dirty="0">
                <a:solidFill>
                  <a:schemeClr val="tx1"/>
                </a:solidFill>
              </a:rPr>
              <a:t> rejected for the same reasons that the </a:t>
            </a:r>
            <a:r>
              <a:rPr lang="en-US" b="0" dirty="0" err="1">
                <a:solidFill>
                  <a:schemeClr val="tx1"/>
                </a:solidFill>
              </a:rPr>
              <a:t>TSM</a:t>
            </a:r>
            <a:r>
              <a:rPr lang="en-US" b="0" dirty="0">
                <a:solidFill>
                  <a:schemeClr val="tx1"/>
                </a:solidFill>
              </a:rPr>
              <a:t> test was rejected in </a:t>
            </a:r>
            <a:r>
              <a:rPr lang="en-US" b="0" i="1" dirty="0">
                <a:solidFill>
                  <a:schemeClr val="tx1"/>
                </a:solidFill>
              </a:rPr>
              <a:t>KSR</a:t>
            </a:r>
            <a:endParaRPr lang="en-US" b="0" dirty="0">
              <a:solidFill>
                <a:schemeClr val="tx1"/>
              </a:solidFill>
            </a:endParaRPr>
          </a:p>
        </p:txBody>
      </p:sp>
      <p:sp>
        <p:nvSpPr>
          <p:cNvPr id="4" name="Slide Number Placeholder 3" descr="" title="">
            <a:extLst>
              <a:ext uri="{FF2B5EF4-FFF2-40B4-BE49-F238E27FC236}">
                <a16:creationId xmlns:a16="http://schemas.microsoft.com/office/drawing/2014/main" id="{C63F7DEC-F8F6-254A-C402-36E3AB8E951D}"/>
              </a:ext>
            </a:extLst>
          </p:cNvPr>
          <p:cNvSpPr>
            <a:spLocks noGrp="1"/>
          </p:cNvSpPr>
          <p:nvPr>
            <p:ph type="sldNum" sz="quarter" idx="12"/>
          </p:nvPr>
        </p:nvSpPr>
        <p:spPr/>
        <p:txBody>
          <a:bodyPr/>
          <a:lstStyle/>
          <a:p>
            <a:fld id="{FC08EF22-0840-446D-9831-929E105F271A}" type="slidenum">
              <a:rPr lang="en-US" smtClean="0"/>
              <a:t>5</a:t>
            </a:fld>
            <a:endParaRPr lang="en-US"/>
          </a:p>
        </p:txBody>
      </p:sp>
      <p:sp>
        <p:nvSpPr>
          <p:cNvPr id="6" name="TextBox 5" descr="" title="">
            <a:extLst>
              <a:ext uri="{FF2B5EF4-FFF2-40B4-BE49-F238E27FC236}">
                <a16:creationId xmlns:a16="http://schemas.microsoft.com/office/drawing/2014/main" id="{27220D56-BF6D-D18C-FFF1-935820A8239C}"/>
              </a:ext>
            </a:extLst>
          </p:cNvPr>
          <p:cNvSpPr txBox="1"/>
          <p:nvPr/>
        </p:nvSpPr>
        <p:spPr>
          <a:xfrm>
            <a:off x="6096000" y="1579218"/>
            <a:ext cx="5994399" cy="1938992"/>
          </a:xfrm>
          <a:prstGeom prst="rect">
            <a:avLst/>
          </a:prstGeom>
          <a:noFill/>
        </p:spPr>
        <p:txBody>
          <a:bodyPr wrap="square">
            <a:spAutoFit/>
          </a:bodyPr>
          <a:lstStyle/>
          <a:p>
            <a:pPr marL="0" lvl="2" indent="0">
              <a:spcAft>
                <a:spcPts val="1200"/>
              </a:spcAft>
              <a:buNone/>
            </a:pPr>
            <a:r>
              <a:rPr lang="en-US" sz="2000" b="1" dirty="0">
                <a:solidFill>
                  <a:schemeClr val="accent2"/>
                </a:solidFill>
              </a:rPr>
              <a:t>Likely Impact</a:t>
            </a:r>
            <a:endParaRPr lang="en-US" sz="1800" dirty="0"/>
          </a:p>
          <a:p>
            <a:pPr marL="0" lvl="2"/>
            <a:r>
              <a:rPr lang="en-US" dirty="0"/>
              <a:t>The </a:t>
            </a:r>
            <a:r>
              <a:rPr lang="en-US" sz="1800" i="1" dirty="0"/>
              <a:t>Graham</a:t>
            </a:r>
            <a:r>
              <a:rPr lang="en-US" sz="1800" dirty="0"/>
              <a:t> test </a:t>
            </a:r>
            <a:r>
              <a:rPr lang="en-US" dirty="0"/>
              <a:t>will </a:t>
            </a:r>
            <a:r>
              <a:rPr lang="en-US" sz="1800" dirty="0"/>
              <a:t>likely make it harder to get and easier to challenge design patents because its flexibility allows for a much broader consideration of prior art. The now overturned </a:t>
            </a:r>
            <a:r>
              <a:rPr lang="en-US" sz="1800" i="1" dirty="0"/>
              <a:t>Rosen-</a:t>
            </a:r>
            <a:r>
              <a:rPr lang="en-US" sz="1800" i="1" dirty="0" err="1"/>
              <a:t>Durling</a:t>
            </a:r>
            <a:r>
              <a:rPr lang="en-US" sz="1800" dirty="0"/>
              <a:t> test limited the prior art available for an obviousness claim.</a:t>
            </a:r>
            <a:endParaRPr lang="en-US" dirty="0"/>
          </a:p>
        </p:txBody>
      </p:sp>
      <p:pic>
        <p:nvPicPr>
          <p:cNvPr id="7" name="Picture 6" descr="" title="">
            <a:extLst>
              <a:ext uri="{FF2B5EF4-FFF2-40B4-BE49-F238E27FC236}">
                <a16:creationId xmlns:a16="http://schemas.microsoft.com/office/drawing/2014/main" id="{87CA1673-5EB2-44AD-8915-61EBF47E45C3}"/>
              </a:ext>
            </a:extLst>
          </p:cNvPr>
          <p:cNvPicPr>
            <a:picLocks noChangeAspect="1"/>
          </p:cNvPicPr>
          <p:nvPr/>
        </p:nvPicPr>
        <p:blipFill>
          <a:blip r:embed="rId3"/>
          <a:stretch>
            <a:fillRect/>
          </a:stretch>
        </p:blipFill>
        <p:spPr>
          <a:xfrm>
            <a:off x="6952114" y="3569537"/>
            <a:ext cx="3624523" cy="2569817"/>
          </a:xfrm>
          <a:prstGeom prst="rect">
            <a:avLst/>
          </a:prstGeom>
        </p:spPr>
      </p:pic>
    </p:spTree>
    <p:extLst>
      <p:ext uri="{BB962C8B-B14F-4D97-AF65-F5344CB8AC3E}">
        <p14:creationId xmlns:p14="http://schemas.microsoft.com/office/powerpoint/2010/main" val="3998432920"/>
      </p:ext>
    </p:extLst>
  </p:cSld>
  <p:clrMapOvr>
    <a:masterClrMapping/>
  </p:clrMapOvr>
</p:sld>
</file>

<file path=ppt/slides/slide50.xml><?xml version="1.0" encoding="utf-8"?>
<p:sld xmlns:a16="http://schemas.microsoft.com/office/drawing/2014/main" xmlns:adec="http://schemas.microsoft.com/office/drawing/2017/decorative"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A1C5F1BD-3EE5-A09A-7A51-DE8D81EB6C77}"/>
              </a:ext>
            </a:extLst>
          </p:cNvPr>
          <p:cNvSpPr>
            <a:spLocks noGrp="1"/>
          </p:cNvSpPr>
          <p:nvPr>
            <p:ph type="title"/>
          </p:nvPr>
        </p:nvSpPr>
        <p:spPr/>
        <p:txBody>
          <a:bodyPr/>
          <a:lstStyle/>
          <a:p>
            <a:r>
              <a:rPr lang="en-US" sz="3600" i="1" dirty="0"/>
              <a:t>Thaler v. Vidal, 43 </a:t>
            </a:r>
            <a:r>
              <a:rPr lang="en-US" sz="3600" i="1" dirty="0" err="1"/>
              <a:t>F.4th</a:t>
            </a:r>
            <a:r>
              <a:rPr lang="en-US" sz="3600" i="1" dirty="0"/>
              <a:t> 1207 (Fed. Cir. 2022)</a:t>
            </a:r>
            <a:endParaRPr lang="en-US" sz="3600" dirty="0"/>
          </a:p>
        </p:txBody>
      </p:sp>
      <p:sp>
        <p:nvSpPr>
          <p:cNvPr id="3" name="Content Placeholder 2" descr="" title="">
            <a:extLst>
              <a:ext uri="{FF2B5EF4-FFF2-40B4-BE49-F238E27FC236}">
                <a16:creationId xmlns:a16="http://schemas.microsoft.com/office/drawing/2014/main" id="{CA9098CD-7828-D812-8540-03DC69110A06}"/>
              </a:ext>
            </a:extLst>
          </p:cNvPr>
          <p:cNvSpPr>
            <a:spLocks noGrp="1"/>
          </p:cNvSpPr>
          <p:nvPr>
            <p:ph idx="1"/>
          </p:nvPr>
        </p:nvSpPr>
        <p:spPr>
          <a:xfrm>
            <a:off x="533400" y="1401749"/>
            <a:ext cx="11477625" cy="5249726"/>
          </a:xfrm>
        </p:spPr>
        <p:txBody>
          <a:bodyPr/>
          <a:lstStyle/>
          <a:p>
            <a:pPr marL="0" lvl="2" indent="0">
              <a:buNone/>
            </a:pPr>
            <a:r>
              <a:rPr lang="en-US" sz="2000" b="1" dirty="0">
                <a:solidFill>
                  <a:schemeClr val="accent2"/>
                </a:solidFill>
                <a:latin typeface="Arial" panose="020B0604020202020204"/>
              </a:rPr>
              <a:t>Decision</a:t>
            </a:r>
            <a:endParaRPr kumimoji="0" lang="en-US" sz="2000" b="0" i="0" u="none" strike="noStrike" kern="1200" cap="none" spc="0" normalizeH="0" baseline="0" noProof="0" dirty="0">
              <a:ln>
                <a:noFill/>
              </a:ln>
              <a:solidFill>
                <a:srgbClr val="2D3539"/>
              </a:solidFill>
              <a:effectLst/>
              <a:uLnTx/>
              <a:uFillTx/>
              <a:latin typeface="Arial" panose="020B0604020202020204"/>
              <a:ea typeface="+mn-ea"/>
              <a:cs typeface="+mn-cs"/>
            </a:endParaRPr>
          </a:p>
          <a:p>
            <a:pPr lvl="2"/>
            <a:r>
              <a:rPr kumimoji="0" lang="en-US" b="0" i="0" u="none" strike="noStrike" kern="1200" cap="none" spc="0" normalizeH="0" baseline="0" noProof="0" dirty="0">
                <a:ln>
                  <a:noFill/>
                </a:ln>
                <a:solidFill>
                  <a:srgbClr val="2D3539"/>
                </a:solidFill>
                <a:effectLst/>
                <a:uLnTx/>
                <a:uFillTx/>
                <a:latin typeface="Arial" panose="020B0604020202020204"/>
                <a:ea typeface="+mn-ea"/>
                <a:cs typeface="+mn-cs"/>
              </a:rPr>
              <a:t>Stephen Thaler filed patent applications listing a device as the inventor</a:t>
            </a:r>
          </a:p>
          <a:p>
            <a:pPr marL="228600" marR="0" lvl="2" indent="-228600" algn="l" defTabSz="914400" rtl="0" eaLnBrk="1" fontAlgn="auto" latinLnBrk="0" hangingPunct="1">
              <a:lnSpc>
                <a:spcPct val="100000"/>
              </a:lnSpc>
              <a:spcBef>
                <a:spcPts val="0"/>
              </a:spcBef>
              <a:spcAft>
                <a:spcPts val="1200"/>
              </a:spcAft>
              <a:buClr>
                <a:srgbClr val="F7941D"/>
              </a:buClr>
              <a:buSzTx/>
              <a:buFont typeface="Arial" panose="020B0604020202020204" pitchFamily="34" charset="0"/>
              <a:buChar char="•"/>
              <a:tabLst/>
              <a:defRPr/>
            </a:pPr>
            <a:r>
              <a:rPr lang="en-US" dirty="0">
                <a:solidFill>
                  <a:srgbClr val="2D3539"/>
                </a:solidFill>
                <a:latin typeface="Arial" panose="020B0604020202020204"/>
              </a:rPr>
              <a:t>Held that </a:t>
            </a:r>
            <a:r>
              <a:rPr kumimoji="0" lang="en-US" b="0" i="0" u="none" strike="noStrike" kern="1200" cap="none" spc="0" normalizeH="0" baseline="0" noProof="0" dirty="0">
                <a:ln>
                  <a:noFill/>
                </a:ln>
                <a:solidFill>
                  <a:srgbClr val="2D3539"/>
                </a:solidFill>
                <a:effectLst/>
                <a:uLnTx/>
                <a:uFillTx/>
                <a:latin typeface="Arial" panose="020B0604020202020204"/>
                <a:ea typeface="+mn-ea"/>
                <a:cs typeface="+mn-cs"/>
              </a:rPr>
              <a:t>inventors be natural persons, i.e., human beings; </a:t>
            </a:r>
            <a:r>
              <a:rPr kumimoji="0" lang="en-US" sz="1800" b="0" i="0" u="none" strike="noStrike" kern="1200" cap="none" spc="0" normalizeH="0" baseline="0" noProof="0" dirty="0">
                <a:ln>
                  <a:noFill/>
                </a:ln>
                <a:solidFill>
                  <a:srgbClr val="2D3539"/>
                </a:solidFill>
                <a:effectLst/>
                <a:uLnTx/>
                <a:uFillTx/>
                <a:latin typeface="Arial" panose="020B0604020202020204"/>
                <a:ea typeface="+mn-ea"/>
                <a:cs typeface="+mn-cs"/>
              </a:rPr>
              <a:t>Supreme Court denied Cert. April 23, 2023</a:t>
            </a:r>
            <a:endParaRPr lang="en-US" dirty="0">
              <a:solidFill>
                <a:srgbClr val="2D3539"/>
              </a:solidFill>
              <a:latin typeface="Arial" panose="020B0604020202020204"/>
            </a:endParaRPr>
          </a:p>
          <a:p>
            <a:pPr marL="228600" marR="0" lvl="2" indent="-228600" algn="l" defTabSz="914400" rtl="0" eaLnBrk="1" fontAlgn="auto" latinLnBrk="0" hangingPunct="1">
              <a:lnSpc>
                <a:spcPct val="100000"/>
              </a:lnSpc>
              <a:spcBef>
                <a:spcPts val="0"/>
              </a:spcBef>
              <a:spcAft>
                <a:spcPts val="1200"/>
              </a:spcAft>
              <a:buClr>
                <a:srgbClr val="F7941D"/>
              </a:buClr>
              <a:buSzTx/>
              <a:buFont typeface="Arial" panose="020B0604020202020204" pitchFamily="34" charset="0"/>
              <a:buChar char="•"/>
              <a:tabLst/>
              <a:defRPr/>
            </a:pPr>
            <a:r>
              <a:rPr lang="en-US" dirty="0">
                <a:solidFill>
                  <a:srgbClr val="2D3539"/>
                </a:solidFill>
                <a:latin typeface="Arial" panose="020B0604020202020204"/>
              </a:rPr>
              <a:t>Declined to address </a:t>
            </a:r>
            <a:r>
              <a:rPr kumimoji="0" lang="en-US" sz="1800" b="0" i="0" u="none" strike="noStrike" kern="1200" cap="none" spc="0" normalizeH="0" baseline="0" noProof="0" dirty="0">
                <a:ln>
                  <a:noFill/>
                </a:ln>
                <a:solidFill>
                  <a:srgbClr val="2D3539"/>
                </a:solidFill>
                <a:effectLst/>
                <a:uLnTx/>
                <a:uFillTx/>
                <a:latin typeface="Arial" panose="020B0604020202020204"/>
                <a:ea typeface="+mn-ea"/>
                <a:cs typeface="+mn-cs"/>
              </a:rPr>
              <a:t>whether inventions made by human beings with AI assistance are patent eligible</a:t>
            </a:r>
            <a:endParaRPr kumimoji="0" lang="en-US" sz="2200" b="1" i="0" u="none" strike="noStrike" kern="1200" cap="none" spc="0" normalizeH="0" baseline="0" noProof="0" dirty="0">
              <a:ln>
                <a:noFill/>
              </a:ln>
              <a:solidFill>
                <a:schemeClr val="accent2"/>
              </a:solidFill>
              <a:effectLst/>
              <a:uLnTx/>
              <a:uFillTx/>
              <a:latin typeface="Arial" panose="020B0604020202020204"/>
              <a:ea typeface="+mn-ea"/>
              <a:cs typeface="+mn-cs"/>
            </a:endParaRPr>
          </a:p>
          <a:p>
            <a:pPr marL="0" marR="0" lvl="2" indent="0" algn="l" defTabSz="914400" rtl="0" eaLnBrk="1" fontAlgn="auto" latinLnBrk="0" hangingPunct="1">
              <a:lnSpc>
                <a:spcPct val="100000"/>
              </a:lnSpc>
              <a:spcBef>
                <a:spcPts val="0"/>
              </a:spcBef>
              <a:spcAft>
                <a:spcPts val="1200"/>
              </a:spcAft>
              <a:buClr>
                <a:srgbClr val="F7941D"/>
              </a:buClr>
              <a:buSzTx/>
              <a:buNone/>
              <a:tabLst/>
              <a:defRPr/>
            </a:pPr>
            <a:r>
              <a:rPr lang="en-US" sz="2000" b="1" dirty="0" err="1">
                <a:solidFill>
                  <a:schemeClr val="accent2"/>
                </a:solidFill>
                <a:latin typeface="Arial" panose="020B0604020202020204"/>
              </a:rPr>
              <a:t>USPTOs</a:t>
            </a:r>
            <a:r>
              <a:rPr lang="en-US" sz="2000" b="1" dirty="0">
                <a:solidFill>
                  <a:schemeClr val="accent2"/>
                </a:solidFill>
                <a:latin typeface="Arial" panose="020B0604020202020204"/>
              </a:rPr>
              <a:t> 2024 AI Guidance (</a:t>
            </a:r>
            <a:r>
              <a:rPr lang="en-US" sz="2000" b="1" dirty="0" err="1">
                <a:solidFill>
                  <a:schemeClr val="accent2"/>
                </a:solidFill>
                <a:latin typeface="Arial" panose="020B0604020202020204"/>
              </a:rPr>
              <a:t>AIG2024</a:t>
            </a:r>
            <a:r>
              <a:rPr lang="en-US" sz="2000" b="1" dirty="0">
                <a:solidFill>
                  <a:schemeClr val="accent2"/>
                </a:solidFill>
                <a:latin typeface="Arial" panose="020B0604020202020204"/>
              </a:rPr>
              <a:t>)</a:t>
            </a:r>
          </a:p>
          <a:p>
            <a:pPr lvl="2">
              <a:buClr>
                <a:srgbClr val="F7941D"/>
              </a:buClr>
              <a:defRPr/>
            </a:pPr>
            <a:r>
              <a:rPr lang="en-US" dirty="0">
                <a:solidFill>
                  <a:srgbClr val="2D3539"/>
                </a:solidFill>
                <a:latin typeface="Arial" panose="020B0604020202020204"/>
              </a:rPr>
              <a:t>§5 of Biden’s </a:t>
            </a:r>
            <a:r>
              <a:rPr kumimoji="0" lang="en-US" b="0" i="0" u="none" strike="noStrike" kern="1200" cap="none" spc="0" normalizeH="0" baseline="0" noProof="0" dirty="0">
                <a:ln>
                  <a:noFill/>
                </a:ln>
                <a:solidFill>
                  <a:srgbClr val="2D3539"/>
                </a:solidFill>
                <a:effectLst/>
                <a:uLnTx/>
                <a:uFillTx/>
                <a:latin typeface="Arial" panose="020B0604020202020204"/>
                <a:ea typeface="+mn-ea"/>
                <a:cs typeface="+mn-cs"/>
              </a:rPr>
              <a:t>Executive Order 14110 on the “Safe, Secure, and Trustworthy Development and Use of Artificial Intelligence” (October 30, 2023) </a:t>
            </a:r>
            <a:r>
              <a:rPr lang="en-US" dirty="0">
                <a:solidFill>
                  <a:srgbClr val="2D3539"/>
                </a:solidFill>
                <a:latin typeface="Arial" panose="020B0604020202020204"/>
              </a:rPr>
              <a:t>charged the USPTO with providing guidance on AI and inventorship, and patent eligibility</a:t>
            </a:r>
          </a:p>
          <a:p>
            <a:pPr lvl="2">
              <a:buClr>
                <a:srgbClr val="F7941D"/>
              </a:buClr>
              <a:defRPr/>
            </a:pPr>
            <a:r>
              <a:rPr lang="en-US" dirty="0"/>
              <a:t>Developed by monitoring judicial developments in subject matter eligibility, soliciting input from stakeholders, and hosting listening sessions</a:t>
            </a:r>
          </a:p>
          <a:p>
            <a:pPr lvl="2">
              <a:buClr>
                <a:srgbClr val="F7941D"/>
              </a:buClr>
              <a:defRPr/>
            </a:pPr>
            <a:r>
              <a:rPr lang="en-US" dirty="0"/>
              <a:t>Not intended to announce any new practice or procedure, meant to be consistent with existing guidance, but to the extent it is inconsistent, personnel are to follow </a:t>
            </a:r>
            <a:r>
              <a:rPr lang="en-US" dirty="0" err="1"/>
              <a:t>AIG2024</a:t>
            </a:r>
            <a:r>
              <a:rPr lang="en-US" dirty="0"/>
              <a:t>. </a:t>
            </a:r>
          </a:p>
          <a:p>
            <a:pPr lvl="2">
              <a:buClr>
                <a:srgbClr val="F7941D"/>
              </a:buClr>
              <a:defRPr/>
            </a:pPr>
            <a:r>
              <a:rPr lang="en-US" dirty="0"/>
              <a:t>Will be incorporated into the </a:t>
            </a:r>
            <a:r>
              <a:rPr lang="en-US" dirty="0" err="1"/>
              <a:t>MPEP</a:t>
            </a:r>
            <a:r>
              <a:rPr lang="en-US" dirty="0"/>
              <a:t> in due course</a:t>
            </a:r>
          </a:p>
          <a:p>
            <a:pPr marL="0" lvl="2" indent="0">
              <a:buClr>
                <a:srgbClr val="F7941D"/>
              </a:buClr>
              <a:buNone/>
              <a:defRPr/>
            </a:pPr>
            <a:endParaRPr lang="en-US" dirty="0"/>
          </a:p>
        </p:txBody>
      </p:sp>
      <p:sp>
        <p:nvSpPr>
          <p:cNvPr id="4" name="Slide Number Placeholder 3" descr="" title="">
            <a:extLst>
              <a:ext uri="{FF2B5EF4-FFF2-40B4-BE49-F238E27FC236}">
                <a16:creationId xmlns:a16="http://schemas.microsoft.com/office/drawing/2014/main" id="{260C9EC9-223C-C9BA-C1B1-B35E33D1517B}"/>
              </a:ext>
            </a:extLst>
          </p:cNvPr>
          <p:cNvSpPr>
            <a:spLocks noGrp="1"/>
          </p:cNvSpPr>
          <p:nvPr>
            <p:ph type="sldNum" sz="quarter" idx="12"/>
          </p:nvPr>
        </p:nvSpPr>
        <p:spPr/>
        <p:txBody>
          <a:bodyPr/>
          <a:lstStyle/>
          <a:p>
            <a:fld id="{FC08EF22-0840-446D-9831-929E105F271A}" type="slidenum">
              <a:rPr lang="en-US" smtClean="0"/>
              <a:t>50</a:t>
            </a:fld>
            <a:endParaRPr lang="en-US"/>
          </a:p>
        </p:txBody>
      </p:sp>
      <p:pic>
        <p:nvPicPr>
          <p:cNvPr id="8" name="Picture 7" descr="" title="">
            <a:extLst>
              <a:ext uri="{FF2B5EF4-FFF2-40B4-BE49-F238E27FC236}">
                <a16:creationId xmlns:a16="http://schemas.microsoft.com/office/drawing/2014/main" id="{57389E61-ACD5-79FD-C6AA-A7C6A79C8FEE}"/>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10463" y="0"/>
            <a:ext cx="1681537" cy="2241727"/>
          </a:xfrm>
          <a:prstGeom prst="rect">
            <a:avLst/>
          </a:prstGeom>
        </p:spPr>
      </p:pic>
    </p:spTree>
    <p:extLst>
      <p:ext uri="{BB962C8B-B14F-4D97-AF65-F5344CB8AC3E}">
        <p14:creationId xmlns:p14="http://schemas.microsoft.com/office/powerpoint/2010/main" val="1867299999"/>
      </p:ext>
    </p:extLst>
  </p:cSld>
  <p:clrMapOvr>
    <a:masterClrMapping/>
  </p:clrMapOvr>
</p:sld>
</file>

<file path=ppt/slides/slide5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2E545D8-4BB7-4D00-9E70-F3C960344698}"/>
              </a:ext>
            </a:extLst>
          </p:cNvPr>
          <p:cNvSpPr>
            <a:spLocks noGrp="1"/>
          </p:cNvSpPr>
          <p:nvPr>
            <p:ph type="title"/>
          </p:nvPr>
        </p:nvSpPr>
        <p:spPr/>
        <p:txBody>
          <a:bodyPr/>
          <a:lstStyle/>
          <a:p>
            <a:r>
              <a:rPr lang="en-US" sz="3600" i="1" dirty="0"/>
              <a:t>USPTO AI GUIDANCE – KEY TAKEAWAYS</a:t>
            </a:r>
            <a:endParaRPr lang="en-US" sz="3600" dirty="0"/>
          </a:p>
        </p:txBody>
      </p:sp>
      <p:sp>
        <p:nvSpPr>
          <p:cNvPr id="3" name="Content Placeholder 2" descr="" title="">
            <a:extLst>
              <a:ext uri="{FF2B5EF4-FFF2-40B4-BE49-F238E27FC236}">
                <a16:creationId xmlns:a16="http://schemas.microsoft.com/office/drawing/2014/main" id="{8EF75A42-7F20-4779-81BD-59553BBA1919}"/>
              </a:ext>
            </a:extLst>
          </p:cNvPr>
          <p:cNvSpPr>
            <a:spLocks noGrp="1"/>
          </p:cNvSpPr>
          <p:nvPr>
            <p:ph idx="1"/>
          </p:nvPr>
        </p:nvSpPr>
        <p:spPr>
          <a:xfrm>
            <a:off x="718127" y="1658504"/>
            <a:ext cx="7763108" cy="4666096"/>
          </a:xfrm>
        </p:spPr>
        <p:txBody>
          <a:bodyPr/>
          <a:lstStyle/>
          <a:p>
            <a:r>
              <a:rPr lang="en-US" sz="2000" dirty="0"/>
              <a:t>Key 1: AI-assisted Inventions</a:t>
            </a:r>
            <a:endParaRPr lang="en-US" sz="2000" i="1" dirty="0"/>
          </a:p>
          <a:p>
            <a:pPr marL="342900" lvl="1" indent="-342900">
              <a:buFont typeface="Arial" panose="020B0604020202020204" pitchFamily="34" charset="0"/>
              <a:buChar char="•"/>
            </a:pPr>
            <a:r>
              <a:rPr lang="en-US" dirty="0"/>
              <a:t>AI technologies are evaluated the same as other technologies</a:t>
            </a:r>
          </a:p>
          <a:p>
            <a:pPr marL="342900" lvl="1" indent="-342900">
              <a:buFont typeface="Arial" panose="020B0604020202020204" pitchFamily="34" charset="0"/>
              <a:buChar char="•"/>
            </a:pPr>
            <a:r>
              <a:rPr lang="en-US" dirty="0"/>
              <a:t>The use of AI tools in development of technologies does not prevent eligibility provided there is significant human contribution</a:t>
            </a:r>
          </a:p>
          <a:p>
            <a:r>
              <a:rPr lang="en-US" sz="2000" dirty="0"/>
              <a:t>Key 2: Practical Application</a:t>
            </a:r>
          </a:p>
          <a:p>
            <a:pPr marL="342900" lvl="1" indent="-342900">
              <a:buFont typeface="Arial" panose="020B0604020202020204" pitchFamily="34" charset="0"/>
              <a:buChar char="•"/>
            </a:pPr>
            <a:r>
              <a:rPr lang="en-US" dirty="0"/>
              <a:t>To overcome </a:t>
            </a:r>
            <a:r>
              <a:rPr lang="en-US" i="1" dirty="0"/>
              <a:t>Alice, </a:t>
            </a:r>
            <a:r>
              <a:rPr lang="en-US" dirty="0"/>
              <a:t>focus on practical applications. That is, write claims that provide a technical solution to a technical problem and emphasize improvements that result from the invention</a:t>
            </a:r>
          </a:p>
          <a:p>
            <a:r>
              <a:rPr lang="en-US" sz="2000" dirty="0"/>
              <a:t>Key 3: New Examples 47-49</a:t>
            </a:r>
          </a:p>
          <a:p>
            <a:pPr marL="342900" lvl="1" indent="-342900">
              <a:buFont typeface="Arial" panose="020B0604020202020204" pitchFamily="34" charset="0"/>
              <a:buChar char="•"/>
            </a:pPr>
            <a:r>
              <a:rPr lang="en-US" dirty="0"/>
              <a:t>Show how to apply the SME analysis to AI related claims.</a:t>
            </a:r>
          </a:p>
          <a:p>
            <a:pPr marL="342900" lvl="1" indent="-342900">
              <a:buFont typeface="Arial" panose="020B0604020202020204" pitchFamily="34" charset="0"/>
              <a:buChar char="•"/>
            </a:pPr>
            <a:r>
              <a:rPr lang="en-US" dirty="0"/>
              <a:t>Highlight ways of transforming an AI-related claims to be SME</a:t>
            </a:r>
          </a:p>
          <a:p>
            <a:pPr lvl="1"/>
            <a:endParaRPr lang="en-US" dirty="0"/>
          </a:p>
          <a:p>
            <a:pPr marL="342900" lvl="1" indent="-342900">
              <a:buFont typeface="Arial" panose="020B0604020202020204" pitchFamily="34" charset="0"/>
              <a:buChar char="•"/>
            </a:pPr>
            <a:endParaRPr lang="en-US" dirty="0"/>
          </a:p>
          <a:p>
            <a:pPr marL="344488" lvl="3" indent="0">
              <a:buNone/>
            </a:pPr>
            <a:endParaRPr lang="en-US" dirty="0"/>
          </a:p>
          <a:p>
            <a:pPr lvl="3"/>
            <a:endParaRPr lang="en-US" dirty="0"/>
          </a:p>
          <a:p>
            <a:endParaRPr lang="en-US" dirty="0"/>
          </a:p>
          <a:p>
            <a:endParaRPr lang="en-US" dirty="0"/>
          </a:p>
          <a:p>
            <a:endParaRPr lang="en-US" dirty="0"/>
          </a:p>
        </p:txBody>
      </p:sp>
      <p:sp>
        <p:nvSpPr>
          <p:cNvPr id="4" name="Slide Number Placeholder 3" descr="" title="">
            <a:extLst>
              <a:ext uri="{FF2B5EF4-FFF2-40B4-BE49-F238E27FC236}">
                <a16:creationId xmlns:a16="http://schemas.microsoft.com/office/drawing/2014/main" id="{55A4CB85-8BA0-40D2-9E6D-B859ADAAD97D}"/>
              </a:ext>
            </a:extLst>
          </p:cNvPr>
          <p:cNvSpPr>
            <a:spLocks noGrp="1"/>
          </p:cNvSpPr>
          <p:nvPr>
            <p:ph type="sldNum" sz="quarter" idx="12"/>
          </p:nvPr>
        </p:nvSpPr>
        <p:spPr/>
        <p:txBody>
          <a:bodyPr/>
          <a:lstStyle/>
          <a:p>
            <a:fld id="{FC08EF22-0840-446D-9831-929E105F271A}" type="slidenum">
              <a:rPr lang="en-US" smtClean="0"/>
              <a:t>51</a:t>
            </a:fld>
            <a:endParaRPr lang="en-US"/>
          </a:p>
        </p:txBody>
      </p:sp>
      <p:pic>
        <p:nvPicPr>
          <p:cNvPr id="10242" name="Picture 2" descr="" title="">
            <a:extLst>
              <a:ext uri="{FF2B5EF4-FFF2-40B4-BE49-F238E27FC236}">
                <a16:creationId xmlns:a16="http://schemas.microsoft.com/office/drawing/2014/main" id="{DB14EBCC-49E7-A08D-E03B-3C2E5C83545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44785" y="2181225"/>
            <a:ext cx="34290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2925452"/>
      </p:ext>
    </p:extLst>
  </p:cSld>
  <p:clrMapOvr>
    <a:masterClrMapping/>
  </p:clrMapOvr>
</p:sld>
</file>

<file path=ppt/slides/slide52.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196F7552-3827-B913-116B-42F83A5424E9}"/>
              </a:ext>
            </a:extLst>
          </p:cNvPr>
          <p:cNvSpPr>
            <a:spLocks noGrp="1"/>
          </p:cNvSpPr>
          <p:nvPr>
            <p:ph type="title"/>
          </p:nvPr>
        </p:nvSpPr>
        <p:spPr/>
        <p:txBody>
          <a:bodyPr/>
          <a:lstStyle/>
          <a:p>
            <a:r>
              <a:rPr lang="en-US" dirty="0"/>
              <a:t>Patent Case to Watch: </a:t>
            </a:r>
            <a:r>
              <a:rPr lang="en-US" i="1" dirty="0"/>
              <a:t>University of California v. Broad Institute</a:t>
            </a:r>
            <a:endParaRPr lang="en-US" dirty="0"/>
          </a:p>
        </p:txBody>
      </p:sp>
      <p:sp>
        <p:nvSpPr>
          <p:cNvPr id="3" name="Content Placeholder 2" descr="" title="">
            <a:extLst>
              <a:ext uri="{FF2B5EF4-FFF2-40B4-BE49-F238E27FC236}">
                <a16:creationId xmlns:a16="http://schemas.microsoft.com/office/drawing/2014/main" id="{E94AFC91-78AB-CA9F-D304-9B79C22FCC73}"/>
              </a:ext>
            </a:extLst>
          </p:cNvPr>
          <p:cNvSpPr>
            <a:spLocks noGrp="1"/>
          </p:cNvSpPr>
          <p:nvPr>
            <p:ph idx="1"/>
          </p:nvPr>
        </p:nvSpPr>
        <p:spPr>
          <a:xfrm>
            <a:off x="259080" y="1427661"/>
            <a:ext cx="11127034" cy="4659629"/>
          </a:xfrm>
        </p:spPr>
        <p:txBody>
          <a:bodyPr/>
          <a:lstStyle/>
          <a:p>
            <a:pPr marL="800100" lvl="1" indent="-342900">
              <a:buFont typeface="Arial" panose="020B0604020202020204" pitchFamily="34" charset="0"/>
              <a:buChar char="•"/>
            </a:pPr>
            <a:r>
              <a:rPr lang="en-US" sz="2000" dirty="0"/>
              <a:t>Longstanding </a:t>
            </a:r>
            <a:r>
              <a:rPr lang="en-US" sz="2000" b="0" dirty="0">
                <a:solidFill>
                  <a:schemeClr val="tx1"/>
                </a:solidFill>
              </a:rPr>
              <a:t>dispute over who invented the use of CRISPR-</a:t>
            </a:r>
            <a:r>
              <a:rPr lang="en-US" sz="2000" b="0" dirty="0" err="1">
                <a:solidFill>
                  <a:schemeClr val="tx1"/>
                </a:solidFill>
              </a:rPr>
              <a:t>Cas9</a:t>
            </a:r>
            <a:r>
              <a:rPr lang="en-US" sz="2000" dirty="0"/>
              <a:t> gene-editing system</a:t>
            </a:r>
            <a:r>
              <a:rPr lang="en-US" sz="2000" b="0" dirty="0">
                <a:solidFill>
                  <a:schemeClr val="tx1"/>
                </a:solidFill>
              </a:rPr>
              <a:t> in eukaryotic cells</a:t>
            </a:r>
            <a:endParaRPr lang="en-US" sz="2000" dirty="0"/>
          </a:p>
          <a:p>
            <a:pPr marL="800100" lvl="1" indent="-342900">
              <a:buFont typeface="Arial" panose="020B0604020202020204" pitchFamily="34" charset="0"/>
              <a:buChar char="•"/>
            </a:pPr>
            <a:r>
              <a:rPr lang="en-US" sz="2000" dirty="0"/>
              <a:t>Two previous </a:t>
            </a:r>
            <a:r>
              <a:rPr lang="en-US" sz="2000" dirty="0" err="1"/>
              <a:t>PTAB</a:t>
            </a:r>
            <a:r>
              <a:rPr lang="en-US" sz="2000" dirty="0"/>
              <a:t> interference proceedings held Broad as inventor</a:t>
            </a:r>
          </a:p>
          <a:p>
            <a:pPr marL="1373188" lvl="3" indent="-342900"/>
            <a:r>
              <a:rPr lang="en-US" sz="2000" dirty="0"/>
              <a:t>Second proceeding held that conception requires inventors to </a:t>
            </a:r>
            <a:r>
              <a:rPr lang="en-US" sz="2000" i="1" dirty="0"/>
              <a:t>reduce invention to practice</a:t>
            </a:r>
            <a:r>
              <a:rPr lang="en-US" sz="2000" dirty="0"/>
              <a:t>, and that it is insufficient to simply </a:t>
            </a:r>
            <a:r>
              <a:rPr lang="en-US" sz="2000" i="1" dirty="0"/>
              <a:t>know</a:t>
            </a:r>
            <a:r>
              <a:rPr lang="en-US" sz="2000" dirty="0"/>
              <a:t> the invention will work. </a:t>
            </a:r>
          </a:p>
          <a:p>
            <a:pPr marL="800100" lvl="1" indent="-342900">
              <a:buFont typeface="Arial" panose="020B0604020202020204" pitchFamily="34" charset="0"/>
              <a:buChar char="•"/>
            </a:pPr>
            <a:r>
              <a:rPr lang="en-US" sz="2000" dirty="0"/>
              <a:t>Oral argument in May 2024; pending opinion</a:t>
            </a:r>
          </a:p>
          <a:p>
            <a:pPr marL="1373188" lvl="3" indent="-342900"/>
            <a:r>
              <a:rPr lang="en-US" sz="2000" dirty="0"/>
              <a:t>One of the issues argued was the legal standard for conception </a:t>
            </a:r>
          </a:p>
          <a:p>
            <a:pPr marL="1373188" lvl="3" indent="-342900"/>
            <a:r>
              <a:rPr lang="en-US" sz="2000" dirty="0"/>
              <a:t>Judge suggested </a:t>
            </a:r>
            <a:r>
              <a:rPr lang="en-US" sz="2000" dirty="0" err="1"/>
              <a:t>PTAB</a:t>
            </a:r>
            <a:r>
              <a:rPr lang="en-US" sz="2000" dirty="0"/>
              <a:t> “cited the correct standard when reviewing who first invented a particular use of the gene-editing technology CRISPR-</a:t>
            </a:r>
            <a:r>
              <a:rPr lang="en-US" sz="2000" dirty="0" err="1"/>
              <a:t>Cas9</a:t>
            </a:r>
            <a:r>
              <a:rPr lang="en-US" sz="2000" dirty="0"/>
              <a:t>, but then </a:t>
            </a:r>
            <a:r>
              <a:rPr lang="en-US" sz="2000" b="1" i="1" dirty="0"/>
              <a:t>applied an improper standard when ruling in favor of …[Broad].</a:t>
            </a:r>
            <a:r>
              <a:rPr lang="en-US" sz="2000" dirty="0"/>
              <a:t>” (emphasis added) – </a:t>
            </a:r>
            <a:r>
              <a:rPr lang="en-US" sz="2000" dirty="0" err="1"/>
              <a:t>Law360</a:t>
            </a:r>
            <a:endParaRPr lang="en-US" sz="2000" dirty="0"/>
          </a:p>
          <a:p>
            <a:pPr marL="800100" lvl="1" indent="-342900">
              <a:buFont typeface="Arial" panose="020B0604020202020204" pitchFamily="34" charset="0"/>
              <a:buChar char="•"/>
            </a:pPr>
            <a:r>
              <a:rPr lang="en-US" sz="2000" dirty="0"/>
              <a:t>High stakes case as CRISPR has potential to revolutionize medicine and agriculture</a:t>
            </a:r>
          </a:p>
          <a:p>
            <a:endParaRPr lang="en-US" dirty="0"/>
          </a:p>
        </p:txBody>
      </p:sp>
      <p:sp>
        <p:nvSpPr>
          <p:cNvPr id="4" name="Slide Number Placeholder 3" descr="" title="">
            <a:extLst>
              <a:ext uri="{FF2B5EF4-FFF2-40B4-BE49-F238E27FC236}">
                <a16:creationId xmlns:a16="http://schemas.microsoft.com/office/drawing/2014/main" id="{8D436A5B-D7C0-45C7-E3F7-84B427333CC7}"/>
              </a:ext>
            </a:extLst>
          </p:cNvPr>
          <p:cNvSpPr>
            <a:spLocks noGrp="1"/>
          </p:cNvSpPr>
          <p:nvPr>
            <p:ph type="sldNum" sz="quarter" idx="12"/>
          </p:nvPr>
        </p:nvSpPr>
        <p:spPr/>
        <p:txBody>
          <a:bodyPr/>
          <a:lstStyle/>
          <a:p>
            <a:fld id="{FC08EF22-0840-446D-9831-929E105F271A}" type="slidenum">
              <a:rPr lang="en-US" smtClean="0"/>
              <a:t>52</a:t>
            </a:fld>
            <a:endParaRPr lang="en-US"/>
          </a:p>
        </p:txBody>
      </p:sp>
    </p:spTree>
    <p:extLst>
      <p:ext uri="{BB962C8B-B14F-4D97-AF65-F5344CB8AC3E}">
        <p14:creationId xmlns:p14="http://schemas.microsoft.com/office/powerpoint/2010/main" val="2406663924"/>
      </p:ext>
    </p:extLst>
  </p:cSld>
  <p:clrMapOvr>
    <a:masterClrMapping/>
  </p:clrMapOvr>
</p:sld>
</file>

<file path=ppt/slides/slide53.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3" name="Slide Number Placeholder 2" descr="" title="">
            <a:extLst>
              <a:ext uri="{FF2B5EF4-FFF2-40B4-BE49-F238E27FC236}">
                <a16:creationId xmlns:a16="http://schemas.microsoft.com/office/drawing/2014/main" id="{70720F6E-6BE8-4026-BECC-3E9230BC7D38}"/>
              </a:ext>
            </a:extLst>
          </p:cNvPr>
          <p:cNvSpPr>
            <a:spLocks noGrp="1"/>
          </p:cNvSpPr>
          <p:nvPr>
            <p:ph type="sldNum" sz="quarter" idx="12"/>
          </p:nvPr>
        </p:nvSpPr>
        <p:spPr/>
        <p:txBody>
          <a:bodyPr/>
          <a:lstStyle/>
          <a:p>
            <a:fld id="{FC08EF22-0840-446D-9831-929E105F271A}" type="slidenum">
              <a:rPr lang="en-US" smtClean="0"/>
              <a:pPr/>
              <a:t>53</a:t>
            </a:fld>
            <a:endParaRPr lang="en-US"/>
          </a:p>
        </p:txBody>
      </p:sp>
      <p:sp>
        <p:nvSpPr>
          <p:cNvPr id="4" name="TextBox 3" descr="" title="">
            <a:extLst>
              <a:ext uri="{FF2B5EF4-FFF2-40B4-BE49-F238E27FC236}">
                <a16:creationId xmlns:a16="http://schemas.microsoft.com/office/drawing/2014/main" id="{54931A19-1E4E-308C-682F-F5BA92813CD6}"/>
              </a:ext>
            </a:extLst>
          </p:cNvPr>
          <p:cNvSpPr txBox="1"/>
          <p:nvPr/>
        </p:nvSpPr>
        <p:spPr>
          <a:xfrm>
            <a:off x="1082039" y="2893512"/>
            <a:ext cx="9823853" cy="1938992"/>
          </a:xfrm>
          <a:prstGeom prst="rect">
            <a:avLst/>
          </a:prstGeom>
          <a:noFill/>
        </p:spPr>
        <p:txBody>
          <a:bodyPr wrap="square">
            <a:spAutoFit/>
          </a:bodyPr>
          <a:lstStyle/>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srgbClr val="2D3539"/>
                </a:solidFill>
                <a:effectLst/>
                <a:uLnTx/>
                <a:uFillTx/>
                <a:latin typeface="Arial" panose="020B0604020202020204"/>
                <a:ea typeface="+mn-ea"/>
                <a:cs typeface="+mn-cs"/>
              </a:rPr>
              <a:t>Brett Schuman			</a:t>
            </a:r>
          </a:p>
          <a:p>
            <a:pPr marL="0" lvl="2">
              <a:buClr>
                <a:srgbClr val="F7941D"/>
              </a:buClr>
              <a:defRPr/>
            </a:pPr>
            <a:r>
              <a:rPr kumimoji="0" lang="en-US" sz="2400" b="1" i="0" u="none" strike="noStrike" kern="1200" cap="none" spc="0" normalizeH="0" baseline="0" noProof="0" dirty="0">
                <a:ln>
                  <a:noFill/>
                </a:ln>
                <a:solidFill>
                  <a:srgbClr val="2D3539"/>
                </a:solidFill>
                <a:effectLst/>
                <a:uLnTx/>
                <a:uFillTx/>
                <a:latin typeface="Arial" panose="020B0604020202020204"/>
                <a:ea typeface="+mn-ea"/>
                <a:cs typeface="+mn-cs"/>
              </a:rPr>
              <a:t>Andrew Ong</a:t>
            </a:r>
            <a:endParaRPr kumimoji="0" lang="en-US" sz="2400" b="0" i="0" u="none" strike="noStrike" kern="1200" cap="none" spc="0" normalizeH="0" baseline="0" noProof="0" dirty="0">
              <a:ln>
                <a:noFill/>
              </a:ln>
              <a:solidFill>
                <a:srgbClr val="2D3539"/>
              </a:solidFill>
              <a:effectLst/>
              <a:uLnTx/>
              <a:uFillTx/>
              <a:latin typeface="Arial" panose="020B0604020202020204"/>
              <a:ea typeface="+mn-ea"/>
              <a:cs typeface="+mn-cs"/>
            </a:endParaRPr>
          </a:p>
          <a:p>
            <a:pPr marL="0" lvl="2">
              <a:buClr>
                <a:srgbClr val="F7941D"/>
              </a:buClr>
              <a:defRPr/>
            </a:pPr>
            <a:r>
              <a:rPr kumimoji="0" lang="en-US" sz="2400" b="0" i="0" u="none" strike="noStrike" kern="1200" cap="none" spc="0" normalizeH="0" baseline="0" noProof="0" dirty="0">
                <a:ln>
                  <a:noFill/>
                </a:ln>
                <a:solidFill>
                  <a:srgbClr val="2D3539"/>
                </a:solidFill>
                <a:effectLst/>
                <a:uLnTx/>
                <a:uFillTx/>
                <a:latin typeface="Arial" panose="020B0604020202020204"/>
                <a:ea typeface="+mn-ea"/>
                <a:cs typeface="+mn-cs"/>
              </a:rPr>
              <a:t>Goodwin Procter LLP</a:t>
            </a:r>
            <a:endParaRPr lang="en-US" sz="2400" dirty="0">
              <a:solidFill>
                <a:srgbClr val="2D3539"/>
              </a:solidFill>
              <a:latin typeface="Arial" panose="020B0604020202020204"/>
            </a:endParaRPr>
          </a:p>
          <a:p>
            <a:pPr marL="0" lvl="2">
              <a:buClr>
                <a:srgbClr val="F7941D"/>
              </a:buClr>
              <a:defRPr/>
            </a:pPr>
            <a:r>
              <a:rPr kumimoji="0" lang="en-US" sz="2400" b="0" i="0" u="none" strike="noStrike" kern="1200" cap="none" spc="0" normalizeH="0" baseline="0" noProof="0" dirty="0">
                <a:ln>
                  <a:noFill/>
                </a:ln>
                <a:solidFill>
                  <a:srgbClr val="2D3539"/>
                </a:solidFill>
                <a:effectLst/>
                <a:uLnTx/>
                <a:uFillTx/>
                <a:latin typeface="Arial" panose="020B0604020202020204"/>
                <a:ea typeface="+mn-ea"/>
                <a:cs typeface="+mn-cs"/>
              </a:rPr>
              <a:t>bschuman@goodwinlaw.com</a:t>
            </a:r>
          </a:p>
          <a:p>
            <a:pPr marL="0" lvl="2">
              <a:buClr>
                <a:srgbClr val="F7941D"/>
              </a:buClr>
              <a:defRPr/>
            </a:pPr>
            <a:r>
              <a:rPr kumimoji="0" lang="en-US" sz="2400" b="0" i="0" u="none" strike="noStrike" kern="1200" cap="none" spc="0" normalizeH="0" baseline="0" noProof="0" dirty="0">
                <a:ln>
                  <a:noFill/>
                </a:ln>
                <a:solidFill>
                  <a:srgbClr val="2D3539"/>
                </a:solidFill>
                <a:effectLst/>
                <a:uLnTx/>
                <a:uFillTx/>
                <a:latin typeface="Arial" panose="020B0604020202020204"/>
                <a:ea typeface="+mn-ea"/>
                <a:cs typeface="+mn-cs"/>
              </a:rPr>
              <a:t>aong@goodwinlaw.com</a:t>
            </a:r>
          </a:p>
        </p:txBody>
      </p:sp>
    </p:spTree>
    <p:extLst>
      <p:ext uri="{BB962C8B-B14F-4D97-AF65-F5344CB8AC3E}">
        <p14:creationId xmlns:p14="http://schemas.microsoft.com/office/powerpoint/2010/main" val="2063845069"/>
      </p:ext>
    </p:extLst>
  </p:cSld>
  <p:clrMapOvr>
    <a:masterClrMapping/>
  </p:clrMapOvr>
</p:sld>
</file>

<file path=ppt/slides/slide6.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1057B57-9F83-4FDE-8199-1945BA1B15C2}"/>
              </a:ext>
            </a:extLst>
          </p:cNvPr>
          <p:cNvSpPr>
            <a:spLocks noGrp="1"/>
          </p:cNvSpPr>
          <p:nvPr>
            <p:ph type="title"/>
          </p:nvPr>
        </p:nvSpPr>
        <p:spPr/>
        <p:txBody>
          <a:bodyPr/>
          <a:lstStyle/>
          <a:p>
            <a:r>
              <a:rPr lang="en-US" sz="4000" i="1" dirty="0"/>
              <a:t>Amarin Pharma, Inc. v. </a:t>
            </a:r>
            <a:r>
              <a:rPr lang="en-US" sz="4000" i="1" dirty="0" err="1"/>
              <a:t>Hikma</a:t>
            </a:r>
            <a:r>
              <a:rPr lang="en-US" sz="4000" i="1" dirty="0"/>
              <a:t> Pharmaceuticals USA Inc.</a:t>
            </a:r>
          </a:p>
        </p:txBody>
      </p:sp>
      <p:sp>
        <p:nvSpPr>
          <p:cNvPr id="3" name="Text Placeholder 2" descr="" title="">
            <a:extLst>
              <a:ext uri="{FF2B5EF4-FFF2-40B4-BE49-F238E27FC236}">
                <a16:creationId xmlns:a16="http://schemas.microsoft.com/office/drawing/2014/main" id="{FFD6C673-885E-4686-A15A-97CB72A53CCA}"/>
              </a:ext>
            </a:extLst>
          </p:cNvPr>
          <p:cNvSpPr>
            <a:spLocks noGrp="1"/>
          </p:cNvSpPr>
          <p:nvPr>
            <p:ph type="body" idx="1"/>
          </p:nvPr>
        </p:nvSpPr>
        <p:spPr>
          <a:xfrm>
            <a:off x="533400" y="4205298"/>
            <a:ext cx="5897880" cy="531751"/>
          </a:xfrm>
        </p:spPr>
        <p:txBody>
          <a:bodyPr/>
          <a:lstStyle/>
          <a:p>
            <a:endParaRPr lang="en-US" sz="2800" dirty="0"/>
          </a:p>
          <a:p>
            <a:r>
              <a:rPr lang="en-US" sz="2800" dirty="0"/>
              <a:t>104 </a:t>
            </a:r>
            <a:r>
              <a:rPr lang="en-US" sz="2800" dirty="0" err="1"/>
              <a:t>F.4th</a:t>
            </a:r>
            <a:r>
              <a:rPr lang="en-US" sz="2800" dirty="0"/>
              <a:t> 1370 (Fed. Cir. 2024)</a:t>
            </a:r>
          </a:p>
        </p:txBody>
      </p:sp>
      <p:sp>
        <p:nvSpPr>
          <p:cNvPr id="5" name="Slide Number Placeholder 4" descr="" title="">
            <a:extLst>
              <a:ext uri="{FF2B5EF4-FFF2-40B4-BE49-F238E27FC236}">
                <a16:creationId xmlns:a16="http://schemas.microsoft.com/office/drawing/2014/main" id="{298C3279-56AB-4412-803E-0347111CE815}"/>
              </a:ext>
            </a:extLst>
          </p:cNvPr>
          <p:cNvSpPr>
            <a:spLocks noGrp="1"/>
          </p:cNvSpPr>
          <p:nvPr>
            <p:ph type="sldNum" sz="quarter" idx="12"/>
          </p:nvPr>
        </p:nvSpPr>
        <p:spPr/>
        <p:txBody>
          <a:bodyPr/>
          <a:lstStyle/>
          <a:p>
            <a:fld id="{FC08EF22-0840-446D-9831-929E105F271A}" type="slidenum">
              <a:rPr lang="en-US" smtClean="0"/>
              <a:pPr/>
              <a:t>6</a:t>
            </a:fld>
            <a:endParaRPr lang="en-US"/>
          </a:p>
        </p:txBody>
      </p:sp>
      <p:sp>
        <p:nvSpPr>
          <p:cNvPr id="4" name="Text Placeholder 2" descr="" title="">
            <a:extLst>
              <a:ext uri="{FF2B5EF4-FFF2-40B4-BE49-F238E27FC236}">
                <a16:creationId xmlns:a16="http://schemas.microsoft.com/office/drawing/2014/main" id="{265CD47B-C54A-3A33-6A71-2C1606B45692}"/>
              </a:ext>
            </a:extLst>
          </p:cNvPr>
          <p:cNvSpPr txBox="1">
            <a:spLocks/>
          </p:cNvSpPr>
          <p:nvPr/>
        </p:nvSpPr>
        <p:spPr>
          <a:xfrm>
            <a:off x="533400" y="2442119"/>
            <a:ext cx="8085084" cy="1479021"/>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800" dirty="0"/>
              <a:t>A Brand may plead that a Generic’s public statements and marketing materials in combination with their skinny label induced infringement</a:t>
            </a:r>
          </a:p>
        </p:txBody>
      </p:sp>
      <p:sp>
        <p:nvSpPr>
          <p:cNvPr id="6" name="Text Placeholder 2" descr="" title="">
            <a:extLst>
              <a:ext uri="{FF2B5EF4-FFF2-40B4-BE49-F238E27FC236}">
                <a16:creationId xmlns:a16="http://schemas.microsoft.com/office/drawing/2014/main" id="{EDCB3AC1-5B50-29B7-B30A-587704D8017D}"/>
              </a:ext>
            </a:extLst>
          </p:cNvPr>
          <p:cNvSpPr txBox="1">
            <a:spLocks/>
          </p:cNvSpPr>
          <p:nvPr/>
        </p:nvSpPr>
        <p:spPr>
          <a:xfrm>
            <a:off x="9389327" y="6116776"/>
            <a:ext cx="2483005" cy="590366"/>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800" dirty="0">
                <a:solidFill>
                  <a:schemeClr val="bg1"/>
                </a:solidFill>
              </a:rPr>
              <a:t>PATENT LAW</a:t>
            </a:r>
          </a:p>
        </p:txBody>
      </p:sp>
    </p:spTree>
    <p:extLst>
      <p:ext uri="{BB962C8B-B14F-4D97-AF65-F5344CB8AC3E}">
        <p14:creationId xmlns:p14="http://schemas.microsoft.com/office/powerpoint/2010/main" val="4200012537"/>
      </p:ext>
    </p:extLst>
  </p:cSld>
  <p:clrMapOvr>
    <a:masterClrMapping/>
  </p:clrMapOvr>
</p:sld>
</file>

<file path=ppt/slides/slide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EC6F459B-A975-4B0B-866C-D4F124660267}"/>
              </a:ext>
            </a:extLst>
          </p:cNvPr>
          <p:cNvSpPr>
            <a:spLocks noGrp="1"/>
          </p:cNvSpPr>
          <p:nvPr>
            <p:ph type="title"/>
          </p:nvPr>
        </p:nvSpPr>
        <p:spPr/>
        <p:txBody>
          <a:bodyPr/>
          <a:lstStyle/>
          <a:p>
            <a:r>
              <a:rPr lang="pt-BR" sz="3600" i="1" dirty="0"/>
              <a:t>Amarin Pharma v. Hikma Pharmaceuticals</a:t>
            </a:r>
            <a:endParaRPr lang="en-US" sz="3600" i="1" dirty="0"/>
          </a:p>
        </p:txBody>
      </p:sp>
      <p:sp>
        <p:nvSpPr>
          <p:cNvPr id="3" name="Slide Number Placeholder 2" descr="" title="">
            <a:extLst>
              <a:ext uri="{FF2B5EF4-FFF2-40B4-BE49-F238E27FC236}">
                <a16:creationId xmlns:a16="http://schemas.microsoft.com/office/drawing/2014/main" id="{6D7A8014-834F-4273-B63B-2BF1C20237AB}"/>
              </a:ext>
            </a:extLst>
          </p:cNvPr>
          <p:cNvSpPr>
            <a:spLocks noGrp="1"/>
          </p:cNvSpPr>
          <p:nvPr>
            <p:ph type="sldNum" sz="quarter" idx="12"/>
          </p:nvPr>
        </p:nvSpPr>
        <p:spPr/>
        <p:txBody>
          <a:bodyPr/>
          <a:lstStyle/>
          <a:p>
            <a:fld id="{FC08EF22-0840-446D-9831-929E105F271A}" type="slidenum">
              <a:rPr lang="en-US" smtClean="0"/>
              <a:t>7</a:t>
            </a:fld>
            <a:endParaRPr lang="en-US"/>
          </a:p>
        </p:txBody>
      </p:sp>
      <p:sp>
        <p:nvSpPr>
          <p:cNvPr id="4" name="Content Placeholder 3" descr="" title="">
            <a:extLst>
              <a:ext uri="{FF2B5EF4-FFF2-40B4-BE49-F238E27FC236}">
                <a16:creationId xmlns:a16="http://schemas.microsoft.com/office/drawing/2014/main" id="{F27F4A0F-6C30-4511-9D9B-51AA81E20F64}"/>
              </a:ext>
            </a:extLst>
          </p:cNvPr>
          <p:cNvSpPr>
            <a:spLocks noGrp="1"/>
          </p:cNvSpPr>
          <p:nvPr>
            <p:ph idx="13"/>
          </p:nvPr>
        </p:nvSpPr>
        <p:spPr>
          <a:xfrm>
            <a:off x="3445164" y="1561170"/>
            <a:ext cx="8036147" cy="4959703"/>
          </a:xfrm>
        </p:spPr>
        <p:txBody>
          <a:bodyPr/>
          <a:lstStyle/>
          <a:p>
            <a:r>
              <a:rPr lang="en-US" sz="2400" dirty="0"/>
              <a:t>Amarin’s Complaint</a:t>
            </a:r>
          </a:p>
          <a:p>
            <a:pPr marL="285750" indent="-285750">
              <a:buFont typeface="Arial" panose="020B0604020202020204" pitchFamily="34" charset="0"/>
              <a:buChar char="•"/>
            </a:pPr>
            <a:r>
              <a:rPr lang="en-US" sz="2000" b="0" dirty="0">
                <a:solidFill>
                  <a:schemeClr val="tx1"/>
                </a:solidFill>
              </a:rPr>
              <a:t>Amarin sells a product called </a:t>
            </a:r>
            <a:r>
              <a:rPr lang="en-US" sz="2000" b="0" dirty="0" err="1">
                <a:solidFill>
                  <a:schemeClr val="tx1"/>
                </a:solidFill>
              </a:rPr>
              <a:t>Vascepa</a:t>
            </a:r>
            <a:r>
              <a:rPr lang="en-US" sz="2000" b="0" dirty="0">
                <a:solidFill>
                  <a:schemeClr val="tx1"/>
                </a:solidFill>
              </a:rPr>
              <a:t>. Originally, FDA approved for (1) treatment of severe hypertriglyceridemia; later FDA approved also for (2) lowering triglyceride levels.</a:t>
            </a:r>
          </a:p>
          <a:p>
            <a:pPr marL="285750" indent="-285750">
              <a:buFont typeface="Arial" panose="020B0604020202020204" pitchFamily="34" charset="0"/>
              <a:buChar char="•"/>
            </a:pPr>
            <a:r>
              <a:rPr lang="en-US" sz="2000" b="0" dirty="0" err="1">
                <a:solidFill>
                  <a:schemeClr val="tx1"/>
                </a:solidFill>
              </a:rPr>
              <a:t>Hikma</a:t>
            </a:r>
            <a:r>
              <a:rPr lang="en-US" sz="2000" b="0" dirty="0">
                <a:solidFill>
                  <a:schemeClr val="tx1"/>
                </a:solidFill>
              </a:rPr>
              <a:t> received approval to sell generic for use (1), but then more broadly marketed as generic </a:t>
            </a:r>
            <a:r>
              <a:rPr lang="en-US" sz="2000" b="0" dirty="0" err="1">
                <a:solidFill>
                  <a:schemeClr val="tx1"/>
                </a:solidFill>
              </a:rPr>
              <a:t>Vascepa</a:t>
            </a:r>
            <a:r>
              <a:rPr lang="en-US" sz="2000" b="0" dirty="0">
                <a:solidFill>
                  <a:schemeClr val="tx1"/>
                </a:solidFill>
              </a:rPr>
              <a:t>, with no limitation on use.</a:t>
            </a:r>
          </a:p>
          <a:p>
            <a:pPr marL="285750" indent="-285750">
              <a:buFont typeface="Arial" panose="020B0604020202020204" pitchFamily="34" charset="0"/>
              <a:buChar char="•"/>
            </a:pPr>
            <a:r>
              <a:rPr lang="en-US" sz="2000" b="0" dirty="0">
                <a:solidFill>
                  <a:schemeClr val="tx1"/>
                </a:solidFill>
              </a:rPr>
              <a:t>Amarin alleged that a </a:t>
            </a:r>
            <a:r>
              <a:rPr lang="en-US" sz="2000" b="0" dirty="0" err="1">
                <a:solidFill>
                  <a:schemeClr val="tx1"/>
                </a:solidFill>
              </a:rPr>
              <a:t>Hikma</a:t>
            </a:r>
            <a:r>
              <a:rPr lang="en-US" sz="2000" b="0" dirty="0">
                <a:solidFill>
                  <a:schemeClr val="tx1"/>
                </a:solidFill>
              </a:rPr>
              <a:t> drug skinny label, combined with </a:t>
            </a:r>
            <a:r>
              <a:rPr lang="en-US" sz="2000" b="0" dirty="0" err="1">
                <a:solidFill>
                  <a:schemeClr val="tx1"/>
                </a:solidFill>
              </a:rPr>
              <a:t>Hikma’s</a:t>
            </a:r>
            <a:r>
              <a:rPr lang="en-US" sz="2000" b="0" dirty="0">
                <a:solidFill>
                  <a:schemeClr val="tx1"/>
                </a:solidFill>
              </a:rPr>
              <a:t> public statements and marketing materials, induced infringement of patents listed in the Orange Book.</a:t>
            </a:r>
          </a:p>
          <a:p>
            <a:pPr marL="285750" indent="-285750">
              <a:buFont typeface="Arial" panose="020B0604020202020204" pitchFamily="34" charset="0"/>
              <a:buChar char="•"/>
            </a:pPr>
            <a:r>
              <a:rPr lang="en-US" sz="2000" b="0" dirty="0">
                <a:solidFill>
                  <a:schemeClr val="tx1"/>
                </a:solidFill>
              </a:rPr>
              <a:t>The district court granted Amarin’s motion to dismiss, reasoning that neither the label in isolation nor the public statements and marketing materials in isolation could plausibly induce infringement.</a:t>
            </a:r>
          </a:p>
          <a:p>
            <a:pPr marL="285750" indent="-285750">
              <a:buFont typeface="Arial" panose="020B0604020202020204" pitchFamily="34" charset="0"/>
              <a:buChar char="•"/>
            </a:pPr>
            <a:r>
              <a:rPr lang="en-US" sz="2000" b="0" dirty="0">
                <a:solidFill>
                  <a:schemeClr val="tx1"/>
                </a:solidFill>
              </a:rPr>
              <a:t>Amarin appealed.</a:t>
            </a:r>
          </a:p>
          <a:p>
            <a:pPr marL="285750" indent="-285750">
              <a:buFont typeface="Arial" panose="020B0604020202020204" pitchFamily="34" charset="0"/>
              <a:buChar char="•"/>
            </a:pPr>
            <a:endParaRPr lang="en-US" sz="2000" b="0" dirty="0">
              <a:solidFill>
                <a:schemeClr val="tx1"/>
              </a:solidFill>
            </a:endParaRPr>
          </a:p>
        </p:txBody>
      </p:sp>
      <p:pic>
        <p:nvPicPr>
          <p:cNvPr id="3074" name="Picture 2" descr="" title="">
            <a:extLst>
              <a:ext uri="{FF2B5EF4-FFF2-40B4-BE49-F238E27FC236}">
                <a16:creationId xmlns:a16="http://schemas.microsoft.com/office/drawing/2014/main" id="{ACD418CD-E3B3-3507-835B-4E86C25C76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700718"/>
            <a:ext cx="2786875" cy="4180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5919446"/>
      </p:ext>
    </p:extLst>
  </p:cSld>
  <p:clrMapOvr>
    <a:masterClrMapping/>
  </p:clrMapOvr>
</p:sld>
</file>

<file path=ppt/slides/slide8.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pic>
        <p:nvPicPr>
          <p:cNvPr id="6" name="Picture 5" descr="" title="">
            <a:extLst>
              <a:ext uri="{FF2B5EF4-FFF2-40B4-BE49-F238E27FC236}">
                <a16:creationId xmlns:a16="http://schemas.microsoft.com/office/drawing/2014/main" id="{2DBB5907-34F1-1333-5EDF-5041E08A2553}"/>
              </a:ext>
            </a:extLst>
          </p:cNvPr>
          <p:cNvPicPr>
            <a:picLocks noChangeAspect="1"/>
          </p:cNvPicPr>
          <p:nvPr/>
        </p:nvPicPr>
        <p:blipFill>
          <a:blip r:embed="rId3"/>
          <a:stretch>
            <a:fillRect/>
          </a:stretch>
        </p:blipFill>
        <p:spPr>
          <a:xfrm>
            <a:off x="8038782" y="5142744"/>
            <a:ext cx="1519507" cy="1508731"/>
          </a:xfrm>
          <a:prstGeom prst="rect">
            <a:avLst/>
          </a:prstGeom>
          <a:noFill/>
        </p:spPr>
      </p:pic>
      <p:sp>
        <p:nvSpPr>
          <p:cNvPr id="2" name="Title 1" descr="" title="">
            <a:extLst>
              <a:ext uri="{FF2B5EF4-FFF2-40B4-BE49-F238E27FC236}">
                <a16:creationId xmlns:a16="http://schemas.microsoft.com/office/drawing/2014/main" id="{39AC6899-EC85-40B5-BBB4-8D45DF1DD782}"/>
              </a:ext>
            </a:extLst>
          </p:cNvPr>
          <p:cNvSpPr>
            <a:spLocks noGrp="1"/>
          </p:cNvSpPr>
          <p:nvPr>
            <p:ph type="title"/>
          </p:nvPr>
        </p:nvSpPr>
        <p:spPr/>
        <p:txBody>
          <a:bodyPr/>
          <a:lstStyle/>
          <a:p>
            <a:r>
              <a:rPr lang="en-US" sz="3600" i="1" dirty="0"/>
              <a:t>Amarin Pharma v. </a:t>
            </a:r>
            <a:r>
              <a:rPr lang="en-US" sz="3600" i="1" dirty="0" err="1"/>
              <a:t>Hikma</a:t>
            </a:r>
            <a:r>
              <a:rPr lang="en-US" sz="3600" i="1" dirty="0"/>
              <a:t> Pharmaceuticals</a:t>
            </a:r>
          </a:p>
        </p:txBody>
      </p:sp>
      <p:sp>
        <p:nvSpPr>
          <p:cNvPr id="3" name="Content Placeholder 2" descr="" title="">
            <a:extLst>
              <a:ext uri="{FF2B5EF4-FFF2-40B4-BE49-F238E27FC236}">
                <a16:creationId xmlns:a16="http://schemas.microsoft.com/office/drawing/2014/main" id="{C3E96648-5339-413C-AFB1-2C74572CF88A}"/>
              </a:ext>
            </a:extLst>
          </p:cNvPr>
          <p:cNvSpPr>
            <a:spLocks noGrp="1"/>
          </p:cNvSpPr>
          <p:nvPr>
            <p:ph idx="1"/>
          </p:nvPr>
        </p:nvSpPr>
        <p:spPr>
          <a:xfrm>
            <a:off x="531566" y="1404907"/>
            <a:ext cx="11127034" cy="2175312"/>
          </a:xfrm>
        </p:spPr>
        <p:txBody>
          <a:bodyPr/>
          <a:lstStyle/>
          <a:p>
            <a:r>
              <a:rPr lang="en-US" sz="2400" dirty="0"/>
              <a:t>The Federal Circuit</a:t>
            </a:r>
          </a:p>
          <a:p>
            <a:pPr marL="285750" indent="-285750">
              <a:buFont typeface="Arial" panose="020B0604020202020204" pitchFamily="34" charset="0"/>
              <a:buChar char="•"/>
            </a:pPr>
            <a:r>
              <a:rPr lang="en-US" b="0" dirty="0">
                <a:solidFill>
                  <a:schemeClr val="tx1"/>
                </a:solidFill>
              </a:rPr>
              <a:t>Reversed district court’s dismissal of the complaint, finding that the brand’s allegations as outlined in its complaint at least plausibly state a claim for induced infringement.</a:t>
            </a:r>
          </a:p>
          <a:p>
            <a:pPr marL="285750" indent="-285750">
              <a:buFont typeface="Arial" panose="020B0604020202020204" pitchFamily="34" charset="0"/>
              <a:buChar char="•"/>
            </a:pPr>
            <a:r>
              <a:rPr lang="en-US" b="0" dirty="0">
                <a:solidFill>
                  <a:schemeClr val="tx1"/>
                </a:solidFill>
              </a:rPr>
              <a:t>The Federal Circuit noted this is not a traditional ANDA case in which the patent owner seeks to establish that if a generic manufacturer's drug is put on the market, it would infringe the asserted patent.</a:t>
            </a:r>
          </a:p>
          <a:p>
            <a:pPr marL="285750" indent="-285750">
              <a:buFont typeface="Arial" panose="020B0604020202020204" pitchFamily="34" charset="0"/>
              <a:buChar char="•"/>
            </a:pPr>
            <a:r>
              <a:rPr lang="en-US" b="0" dirty="0">
                <a:solidFill>
                  <a:schemeClr val="tx1"/>
                </a:solidFill>
              </a:rPr>
              <a:t>It also is not a section viii case, in which the patent owner's claims rest solely on allegations that the generic manufacturer's proposed label is “not skinny enough,” such that the label alone induces infringement.</a:t>
            </a:r>
          </a:p>
          <a:p>
            <a:pPr marL="285750" indent="-285750">
              <a:buFont typeface="Arial" panose="020B0604020202020204" pitchFamily="34" charset="0"/>
              <a:buChar char="•"/>
            </a:pPr>
            <a:r>
              <a:rPr lang="en-US" b="0" dirty="0">
                <a:solidFill>
                  <a:schemeClr val="tx1"/>
                </a:solidFill>
              </a:rPr>
              <a:t>The Federal Circuit explained that the totality of the allegations, as a whole and not piecemeal, taken as true determine whether a brand has plausibly pled inducement, emphasizing that the district court’s approach of examining each part in isolation was incorrect.</a:t>
            </a:r>
          </a:p>
          <a:p>
            <a:endParaRPr lang="en-US" b="0" dirty="0">
              <a:solidFill>
                <a:schemeClr val="tx1"/>
              </a:solidFill>
            </a:endParaRPr>
          </a:p>
        </p:txBody>
      </p:sp>
      <p:sp>
        <p:nvSpPr>
          <p:cNvPr id="4" name="Slide Number Placeholder 3" descr="" title="">
            <a:extLst>
              <a:ext uri="{FF2B5EF4-FFF2-40B4-BE49-F238E27FC236}">
                <a16:creationId xmlns:a16="http://schemas.microsoft.com/office/drawing/2014/main" id="{8F7F5F19-47D9-4268-953F-4DB38E13FC68}"/>
              </a:ext>
            </a:extLst>
          </p:cNvPr>
          <p:cNvSpPr>
            <a:spLocks noGrp="1"/>
          </p:cNvSpPr>
          <p:nvPr>
            <p:ph type="sldNum" sz="quarter" idx="12"/>
          </p:nvPr>
        </p:nvSpPr>
        <p:spPr/>
        <p:txBody>
          <a:bodyPr/>
          <a:lstStyle/>
          <a:p>
            <a:fld id="{FC08EF22-0840-446D-9831-929E105F271A}" type="slidenum">
              <a:rPr lang="en-US" smtClean="0"/>
              <a:t>8</a:t>
            </a:fld>
            <a:endParaRPr lang="en-US"/>
          </a:p>
        </p:txBody>
      </p:sp>
      <p:sp>
        <p:nvSpPr>
          <p:cNvPr id="5" name="Content Placeholder 2" descr="" title="">
            <a:extLst>
              <a:ext uri="{FF2B5EF4-FFF2-40B4-BE49-F238E27FC236}">
                <a16:creationId xmlns:a16="http://schemas.microsoft.com/office/drawing/2014/main" id="{C3E96648-5339-413C-AFB1-2C74572CF88A}"/>
              </a:ext>
            </a:extLst>
          </p:cNvPr>
          <p:cNvSpPr txBox="1">
            <a:spLocks/>
          </p:cNvSpPr>
          <p:nvPr/>
        </p:nvSpPr>
        <p:spPr>
          <a:xfrm>
            <a:off x="548291" y="5293730"/>
            <a:ext cx="7731991" cy="1357745"/>
          </a:xfrm>
          <a:prstGeom prst="rect">
            <a:avLst/>
          </a:prstGeom>
        </p:spPr>
        <p:txBody>
          <a:bodyPr vert="horz" lIns="0" tIns="0" rIns="0" bIns="0" rtlCol="0">
            <a:norm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0"/>
              </a:spcBef>
              <a:spcAft>
                <a:spcPts val="1200"/>
              </a:spcAft>
              <a:buFont typeface="Arial" panose="020B0604020202020204" pitchFamily="34" charset="0"/>
              <a:buNone/>
              <a:defRPr sz="1800" kern="1200">
                <a:solidFill>
                  <a:schemeClr val="tx1"/>
                </a:solidFill>
                <a:latin typeface="+mn-lt"/>
                <a:ea typeface="+mn-ea"/>
                <a:cs typeface="+mn-cs"/>
              </a:defRPr>
            </a:lvl2pPr>
            <a:lvl3pPr marL="2286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800" kern="1200">
                <a:solidFill>
                  <a:schemeClr val="tx1"/>
                </a:solidFill>
                <a:latin typeface="+mn-lt"/>
                <a:ea typeface="+mn-ea"/>
                <a:cs typeface="+mn-cs"/>
              </a:defRPr>
            </a:lvl3pPr>
            <a:lvl4pPr marL="573088" indent="-228600" algn="l" defTabSz="914400" rtl="0" eaLnBrk="1" latinLnBrk="0" hangingPunct="1">
              <a:lnSpc>
                <a:spcPct val="100000"/>
              </a:lnSpc>
              <a:spcBef>
                <a:spcPts val="0"/>
              </a:spcBef>
              <a:spcAft>
                <a:spcPts val="1200"/>
              </a:spcAft>
              <a:buSzPct val="100000"/>
              <a:buFont typeface="Arial" panose="020B0604020202020204" pitchFamily="34" charset="0"/>
              <a:buChar char="‒"/>
              <a:defRPr sz="1600" kern="1200">
                <a:solidFill>
                  <a:schemeClr val="tx1"/>
                </a:solidFill>
                <a:latin typeface="+mn-lt"/>
                <a:ea typeface="+mn-ea"/>
                <a:cs typeface="+mn-cs"/>
              </a:defRPr>
            </a:lvl4pPr>
            <a:lvl5pPr marL="914400" indent="-228600" algn="l" defTabSz="914400" rtl="0" eaLnBrk="1" latinLnBrk="0" hangingPunct="1">
              <a:lnSpc>
                <a:spcPct val="100000"/>
              </a:lnSpc>
              <a:spcBef>
                <a:spcPts val="0"/>
              </a:spcBef>
              <a:spcAft>
                <a:spcPts val="1200"/>
              </a:spcAft>
              <a:buSzPct val="100000"/>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Likely Impact</a:t>
            </a:r>
          </a:p>
          <a:p>
            <a:pPr marL="285750" indent="-285750">
              <a:buFont typeface="Arial" panose="020B0604020202020204" pitchFamily="34" charset="0"/>
              <a:buChar char="•"/>
            </a:pPr>
            <a:r>
              <a:rPr lang="en-US" b="0" dirty="0">
                <a:solidFill>
                  <a:schemeClr val="tx1"/>
                </a:solidFill>
              </a:rPr>
              <a:t>It may be easier for a brand to survive a motion to dismiss because brands can allege facts beyond the label that when viewed in combination with the label may indicate inducement of infringement.</a:t>
            </a:r>
          </a:p>
        </p:txBody>
      </p:sp>
    </p:spTree>
    <p:extLst>
      <p:ext uri="{BB962C8B-B14F-4D97-AF65-F5344CB8AC3E}">
        <p14:creationId xmlns:p14="http://schemas.microsoft.com/office/powerpoint/2010/main" val="2574281331"/>
      </p:ext>
    </p:extLst>
  </p:cSld>
  <p:clrMapOvr>
    <a:masterClrMapping/>
  </p:clrMapOvr>
</p:sld>
</file>

<file path=ppt/slides/slide9.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1057B57-9F83-4FDE-8199-1945BA1B15C2}"/>
              </a:ext>
            </a:extLst>
          </p:cNvPr>
          <p:cNvSpPr>
            <a:spLocks noGrp="1"/>
          </p:cNvSpPr>
          <p:nvPr>
            <p:ph type="title"/>
          </p:nvPr>
        </p:nvSpPr>
        <p:spPr>
          <a:xfrm>
            <a:off x="522249" y="224918"/>
            <a:ext cx="7581900" cy="1793487"/>
          </a:xfrm>
        </p:spPr>
        <p:txBody>
          <a:bodyPr/>
          <a:lstStyle/>
          <a:p>
            <a:r>
              <a:rPr lang="en-US" i="1" dirty="0"/>
              <a:t>Edwards Lifesciences Corp. v. </a:t>
            </a:r>
            <a:r>
              <a:rPr lang="en-US" i="1" dirty="0" err="1"/>
              <a:t>Meril</a:t>
            </a:r>
            <a:r>
              <a:rPr lang="en-US" i="1" dirty="0"/>
              <a:t> Life Sciences Pvt. Ltd.</a:t>
            </a:r>
          </a:p>
        </p:txBody>
      </p:sp>
      <p:sp>
        <p:nvSpPr>
          <p:cNvPr id="3" name="Text Placeholder 2" descr="" title="">
            <a:extLst>
              <a:ext uri="{FF2B5EF4-FFF2-40B4-BE49-F238E27FC236}">
                <a16:creationId xmlns:a16="http://schemas.microsoft.com/office/drawing/2014/main" id="{FFD6C673-885E-4686-A15A-97CB72A53CCA}"/>
              </a:ext>
            </a:extLst>
          </p:cNvPr>
          <p:cNvSpPr>
            <a:spLocks noGrp="1"/>
          </p:cNvSpPr>
          <p:nvPr>
            <p:ph type="body" idx="1"/>
          </p:nvPr>
        </p:nvSpPr>
        <p:spPr>
          <a:xfrm>
            <a:off x="533400" y="3880035"/>
            <a:ext cx="5897880" cy="454508"/>
          </a:xfrm>
        </p:spPr>
        <p:txBody>
          <a:bodyPr/>
          <a:lstStyle/>
          <a:p>
            <a:r>
              <a:rPr lang="en-US" dirty="0"/>
              <a:t>96 </a:t>
            </a:r>
            <a:r>
              <a:rPr lang="en-US" dirty="0" err="1"/>
              <a:t>F.4th</a:t>
            </a:r>
            <a:r>
              <a:rPr lang="en-US" dirty="0"/>
              <a:t> 1347 (Fed. Cir. 2024)</a:t>
            </a:r>
          </a:p>
        </p:txBody>
      </p:sp>
      <p:sp>
        <p:nvSpPr>
          <p:cNvPr id="5" name="Slide Number Placeholder 4" descr="" title="">
            <a:extLst>
              <a:ext uri="{FF2B5EF4-FFF2-40B4-BE49-F238E27FC236}">
                <a16:creationId xmlns:a16="http://schemas.microsoft.com/office/drawing/2014/main" id="{298C3279-56AB-4412-803E-0347111CE815}"/>
              </a:ext>
            </a:extLst>
          </p:cNvPr>
          <p:cNvSpPr>
            <a:spLocks noGrp="1"/>
          </p:cNvSpPr>
          <p:nvPr>
            <p:ph type="sldNum" sz="quarter" idx="12"/>
          </p:nvPr>
        </p:nvSpPr>
        <p:spPr/>
        <p:txBody>
          <a:bodyPr/>
          <a:lstStyle/>
          <a:p>
            <a:fld id="{FC08EF22-0840-446D-9831-929E105F271A}" type="slidenum">
              <a:rPr lang="en-US" smtClean="0"/>
              <a:pPr/>
              <a:t>9</a:t>
            </a:fld>
            <a:endParaRPr lang="en-US"/>
          </a:p>
        </p:txBody>
      </p:sp>
      <p:sp>
        <p:nvSpPr>
          <p:cNvPr id="9" name="Text Placeholder 2" descr="" title="">
            <a:extLst>
              <a:ext uri="{FF2B5EF4-FFF2-40B4-BE49-F238E27FC236}">
                <a16:creationId xmlns:a16="http://schemas.microsoft.com/office/drawing/2014/main" id="{382B6A89-728A-7FCA-C504-CC7D7EA30B5E}"/>
              </a:ext>
            </a:extLst>
          </p:cNvPr>
          <p:cNvSpPr txBox="1">
            <a:spLocks/>
          </p:cNvSpPr>
          <p:nvPr/>
        </p:nvSpPr>
        <p:spPr>
          <a:xfrm>
            <a:off x="522249" y="2039041"/>
            <a:ext cx="8809892" cy="1497811"/>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dirty="0"/>
              <a:t>Under the Patent Act’s safe harbor provision, so long as a use is reasonably related to the development of information for FDA approval, the intent of the parties and non-FDA approval of other uses are irrelevant to the safe harbor provision.</a:t>
            </a:r>
          </a:p>
        </p:txBody>
      </p:sp>
      <p:sp>
        <p:nvSpPr>
          <p:cNvPr id="4" name="Text Placeholder 2" descr="" title="">
            <a:extLst>
              <a:ext uri="{FF2B5EF4-FFF2-40B4-BE49-F238E27FC236}">
                <a16:creationId xmlns:a16="http://schemas.microsoft.com/office/drawing/2014/main" id="{F188565F-49BF-962F-70AC-AD459B741C11}"/>
              </a:ext>
            </a:extLst>
          </p:cNvPr>
          <p:cNvSpPr txBox="1">
            <a:spLocks/>
          </p:cNvSpPr>
          <p:nvPr/>
        </p:nvSpPr>
        <p:spPr>
          <a:xfrm>
            <a:off x="9389327" y="6116776"/>
            <a:ext cx="2483005" cy="590366"/>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400" b="0" kern="1200">
                <a:solidFill>
                  <a:schemeClr val="bg2"/>
                </a:solidFill>
                <a:latin typeface="+mn-lt"/>
                <a:ea typeface="+mn-ea"/>
                <a:cs typeface="+mn-cs"/>
              </a:defRPr>
            </a:lvl1pPr>
            <a:lvl2pPr marL="45720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0"/>
              </a:spcBef>
              <a:spcAft>
                <a:spcPts val="1200"/>
              </a:spcAft>
              <a:buSzPct val="100000"/>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0"/>
              </a:spcBef>
              <a:spcAft>
                <a:spcPts val="1200"/>
              </a:spcAft>
              <a:buSzPct val="100000"/>
              <a:buFont typeface="Wingdings" panose="05000000000000000000" pitchFamily="2" charset="2"/>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800" dirty="0">
                <a:solidFill>
                  <a:schemeClr val="bg1"/>
                </a:solidFill>
              </a:rPr>
              <a:t>PATENT LAW</a:t>
            </a:r>
          </a:p>
        </p:txBody>
      </p:sp>
    </p:spTree>
    <p:extLst>
      <p:ext uri="{BB962C8B-B14F-4D97-AF65-F5344CB8AC3E}">
        <p14:creationId xmlns:p14="http://schemas.microsoft.com/office/powerpoint/2010/main" val="3982710006"/>
      </p:ext>
    </p:extLst>
  </p:cSld>
  <p:clrMapOvr>
    <a:masterClrMapping/>
  </p:clrMapOvr>
</p:sld>
</file>

<file path=ppt/theme/theme1.xml><?xml version="1.0" encoding="utf-8"?>
<a:theme xmlns:thm15="http://schemas.microsoft.com/office/thememl/2012/main" xmlns:a="http://schemas.openxmlformats.org/drawingml/2006/main" name="Goodwin">
  <a:themeElements>
    <a:clrScheme name="Goodwin">
      <a:dk1>
        <a:srgbClr val="2D3539"/>
      </a:dk1>
      <a:lt1>
        <a:srgbClr val="FFFFFF"/>
      </a:lt1>
      <a:dk2>
        <a:srgbClr val="000000"/>
      </a:dk2>
      <a:lt2>
        <a:srgbClr val="EFF0ED"/>
      </a:lt2>
      <a:accent1>
        <a:srgbClr val="F7941D"/>
      </a:accent1>
      <a:accent2>
        <a:srgbClr val="868D91"/>
      </a:accent2>
      <a:accent3>
        <a:srgbClr val="FDB913"/>
      </a:accent3>
      <a:accent4>
        <a:srgbClr val="82CEEA"/>
      </a:accent4>
      <a:accent5>
        <a:srgbClr val="005B90"/>
      </a:accent5>
      <a:accent6>
        <a:srgbClr val="79AD3D"/>
      </a:accent6>
      <a:hlink>
        <a:srgbClr val="768992"/>
      </a:hlink>
      <a:folHlink>
        <a:srgbClr val="76899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tIns="91440" bIns="91440" rtlCol="0" anchor="ctr"/>
      <a:lstStyle>
        <a:defPPr algn="ctr">
          <a:defRPr b="1"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noAutofit/>
      </a:bodyPr>
      <a:lstStyle>
        <a:defPPr algn="l">
          <a:defRPr dirty="0" err="1" smtClean="0"/>
        </a:defPPr>
      </a:lstStyle>
    </a:txDef>
  </a:objectDefaults>
  <a:extraClrSchemeLst/>
  <a:extLst>
    <a:ext uri="{05A4C25C-085E-4340-85A3-A5531E510DB2}">
      <thm15:themeFamily xmlns:thm15="http://schemas.microsoft.com/office/thememl/2012/main" name="blank.potx" id="{D966FE9E-6DA2-4C0A-AB7B-FE722D637832}" vid="{5C052714-85BD-4EA9-8C8D-8B6005B20495}"/>
    </a:ext>
  </a:extLst>
</a:theme>
</file>

<file path=ppt/theme/theme2.xml><?xml version="1.0" encoding="utf-8"?>
<a:theme xmlns:a="http://schemas.openxmlformats.org/drawingml/2006/main" name="Office Theme">
  <a:themeElements>
    <a:clrScheme name="Goodwin">
      <a:dk1>
        <a:srgbClr val="2D3539"/>
      </a:dk1>
      <a:lt1>
        <a:srgbClr val="FFFFFF"/>
      </a:lt1>
      <a:dk2>
        <a:srgbClr val="000000"/>
      </a:dk2>
      <a:lt2>
        <a:srgbClr val="EFF0ED"/>
      </a:lt2>
      <a:accent1>
        <a:srgbClr val="F7941D"/>
      </a:accent1>
      <a:accent2>
        <a:srgbClr val="868D91"/>
      </a:accent2>
      <a:accent3>
        <a:srgbClr val="FDB913"/>
      </a:accent3>
      <a:accent4>
        <a:srgbClr val="82CEEA"/>
      </a:accent4>
      <a:accent5>
        <a:srgbClr val="005B90"/>
      </a:accent5>
      <a:accent6>
        <a:srgbClr val="79AD3D"/>
      </a:accent6>
      <a:hlink>
        <a:srgbClr val="768992"/>
      </a:hlink>
      <a:folHlink>
        <a:srgbClr val="76899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Goodwin">
      <a:dk1>
        <a:srgbClr val="2D3539"/>
      </a:dk1>
      <a:lt1>
        <a:srgbClr val="FFFFFF"/>
      </a:lt1>
      <a:dk2>
        <a:srgbClr val="000000"/>
      </a:dk2>
      <a:lt2>
        <a:srgbClr val="EFF0ED"/>
      </a:lt2>
      <a:accent1>
        <a:srgbClr val="F7941D"/>
      </a:accent1>
      <a:accent2>
        <a:srgbClr val="868D91"/>
      </a:accent2>
      <a:accent3>
        <a:srgbClr val="FDB913"/>
      </a:accent3>
      <a:accent4>
        <a:srgbClr val="82CEEA"/>
      </a:accent4>
      <a:accent5>
        <a:srgbClr val="005B90"/>
      </a:accent5>
      <a:accent6>
        <a:srgbClr val="79AD3D"/>
      </a:accent6>
      <a:hlink>
        <a:srgbClr val="768992"/>
      </a:hlink>
      <a:folHlink>
        <a:srgbClr val="76899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ap:Properties xmlns:vt="http://schemas.openxmlformats.org/officeDocument/2006/docPropsVTypes" xmlns:ap="http://schemas.openxmlformats.org/officeDocument/2006/extended-properties"/>
</file>

<file path=docProps/core.xml><?xml version="1.0" encoding="utf-8"?>
<coreProperties xmlns:dc="http://purl.org/dc/elements/1.1/" xmlns:dcterms="http://purl.org/dc/terms/" xmlns:xsi="http://www.w3.org/2001/XMLSchema-instance" xmlns="http://schemas.openxmlformats.org/package/2006/metadata/core-properties">
  <dcterms:created xsi:type="dcterms:W3CDTF">1900-01-01T08:00:00.0000000Z</dcterms:created>
  <dcterms:modified xsi:type="dcterms:W3CDTF">1900-01-01T08:00:00.0000000Z</dcterms:modified>
</coreProperties>
</file>